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9" r:id="rId3"/>
    <p:sldId id="260" r:id="rId4"/>
    <p:sldId id="262" r:id="rId5"/>
    <p:sldId id="258" r:id="rId6"/>
    <p:sldId id="263" r:id="rId7"/>
    <p:sldId id="264" r:id="rId8"/>
    <p:sldId id="261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77DD99B-E9C1-46A5-BBEC-49EA7026C6C4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DEE3025-7458-4CBB-99AC-D3F3D536F5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75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D99B-E9C1-46A5-BBEC-49EA7026C6C4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025-7458-4CBB-99AC-D3F3D536F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18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D99B-E9C1-46A5-BBEC-49EA7026C6C4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025-7458-4CBB-99AC-D3F3D536F5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13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D99B-E9C1-46A5-BBEC-49EA7026C6C4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025-7458-4CBB-99AC-D3F3D536F52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703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D99B-E9C1-46A5-BBEC-49EA7026C6C4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025-7458-4CBB-99AC-D3F3D536F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54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D99B-E9C1-46A5-BBEC-49EA7026C6C4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025-7458-4CBB-99AC-D3F3D536F52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73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D99B-E9C1-46A5-BBEC-49EA7026C6C4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025-7458-4CBB-99AC-D3F3D536F52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8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D99B-E9C1-46A5-BBEC-49EA7026C6C4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025-7458-4CBB-99AC-D3F3D536F5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230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D99B-E9C1-46A5-BBEC-49EA7026C6C4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025-7458-4CBB-99AC-D3F3D536F5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7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D99B-E9C1-46A5-BBEC-49EA7026C6C4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025-7458-4CBB-99AC-D3F3D536F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58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D99B-E9C1-46A5-BBEC-49EA7026C6C4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025-7458-4CBB-99AC-D3F3D536F5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1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D99B-E9C1-46A5-BBEC-49EA7026C6C4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025-7458-4CBB-99AC-D3F3D536F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939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D99B-E9C1-46A5-BBEC-49EA7026C6C4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025-7458-4CBB-99AC-D3F3D536F52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3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D99B-E9C1-46A5-BBEC-49EA7026C6C4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025-7458-4CBB-99AC-D3F3D536F52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06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D99B-E9C1-46A5-BBEC-49EA7026C6C4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025-7458-4CBB-99AC-D3F3D536F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1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D99B-E9C1-46A5-BBEC-49EA7026C6C4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025-7458-4CBB-99AC-D3F3D536F52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470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DD99B-E9C1-46A5-BBEC-49EA7026C6C4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E3025-7458-4CBB-99AC-D3F3D536F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73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7DD99B-E9C1-46A5-BBEC-49EA7026C6C4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EE3025-7458-4CBB-99AC-D3F3D536F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2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f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Открытое занятие по речевому развитию в старшей группе</a:t>
            </a:r>
            <a:br>
              <a:rPr lang="ru-RU" sz="2000" b="1" dirty="0"/>
            </a:br>
            <a:r>
              <a:rPr lang="ru-RU" sz="2000" b="1" dirty="0"/>
              <a:t>«Роль педагога в формировании представления и приобщения</a:t>
            </a:r>
            <a:br>
              <a:rPr lang="ru-RU" sz="2000" b="1" dirty="0"/>
            </a:br>
            <a:r>
              <a:rPr lang="ru-RU" sz="2000" b="1" dirty="0"/>
              <a:t>к культуре, традициям народов Дагестана»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" y="2446985"/>
            <a:ext cx="10599314" cy="3760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93541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2BB16C-0FCF-4F7B-866B-F4E8DDE5E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5745"/>
            <a:ext cx="10972800" cy="565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5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605307"/>
            <a:ext cx="10934163" cy="56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0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9" y="618186"/>
            <a:ext cx="11011436" cy="56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10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0" y="631066"/>
            <a:ext cx="10959922" cy="561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48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8" y="618186"/>
            <a:ext cx="10949026" cy="570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4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1C7327-EF0D-468C-BC06-9633A424A5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0" t="9091" r="10212" b="26666"/>
          <a:stretch/>
        </p:blipFill>
        <p:spPr>
          <a:xfrm>
            <a:off x="651164" y="637308"/>
            <a:ext cx="3394363" cy="56110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43D5DD-4AD7-4B94-91B8-5CE51B41A8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r="17997" b="16566"/>
          <a:stretch/>
        </p:blipFill>
        <p:spPr>
          <a:xfrm>
            <a:off x="4156362" y="623454"/>
            <a:ext cx="3283529" cy="56110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10755B-9830-414C-BD8E-61A6FEDB14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13939"/>
          <a:stretch/>
        </p:blipFill>
        <p:spPr>
          <a:xfrm>
            <a:off x="7578436" y="637308"/>
            <a:ext cx="3962399" cy="561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8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CCBFCA-F0F6-412F-A233-FA58723B4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7677" r="3771" b="18182"/>
          <a:stretch/>
        </p:blipFill>
        <p:spPr>
          <a:xfrm>
            <a:off x="613061" y="637308"/>
            <a:ext cx="3635087" cy="56387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9F6B3D-529C-45F8-BAC8-7A245C6C1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767" y="637308"/>
            <a:ext cx="3635087" cy="56387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203BD2-A946-4ED2-9BED-D1D7D8AE31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3" b="11111"/>
          <a:stretch/>
        </p:blipFill>
        <p:spPr>
          <a:xfrm>
            <a:off x="8004473" y="637308"/>
            <a:ext cx="3574465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7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AEB0E9-5514-4256-9D88-503016AFC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" y="623454"/>
            <a:ext cx="10958945" cy="56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474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245E06-7616-457B-AD94-6E48A9CC9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554181"/>
            <a:ext cx="5486401" cy="56942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A48713-914A-4F11-8B7C-BF304B06F8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4181"/>
            <a:ext cx="5486401" cy="569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7941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</TotalTime>
  <Words>25</Words>
  <Application>Microsoft Office PowerPoint</Application>
  <PresentationFormat>Широкоэкранный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Открытое занятие по речевому развитию в старшей группе «Роль педагога в формировании представления и приобщения к культуре, традициям народов Дагестана»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user</cp:lastModifiedBy>
  <cp:revision>12</cp:revision>
  <dcterms:created xsi:type="dcterms:W3CDTF">2019-02-15T18:42:43Z</dcterms:created>
  <dcterms:modified xsi:type="dcterms:W3CDTF">2021-03-07T20:11:49Z</dcterms:modified>
</cp:coreProperties>
</file>