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9" r:id="rId3"/>
    <p:sldId id="260" r:id="rId4"/>
    <p:sldId id="262" r:id="rId5"/>
    <p:sldId id="258" r:id="rId6"/>
    <p:sldId id="263" r:id="rId7"/>
    <p:sldId id="264" r:id="rId8"/>
    <p:sldId id="261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5" d="100"/>
          <a:sy n="55" d="100"/>
        </p:scale>
        <p:origin x="75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77DD99B-E9C1-46A5-BBEC-49EA7026C6C4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DEE3025-7458-4CBB-99AC-D3F3D536F52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753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D99B-E9C1-46A5-BBEC-49EA7026C6C4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E3025-7458-4CBB-99AC-D3F3D536F5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183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D99B-E9C1-46A5-BBEC-49EA7026C6C4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E3025-7458-4CBB-99AC-D3F3D536F52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13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D99B-E9C1-46A5-BBEC-49EA7026C6C4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E3025-7458-4CBB-99AC-D3F3D536F52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703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D99B-E9C1-46A5-BBEC-49EA7026C6C4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E3025-7458-4CBB-99AC-D3F3D536F5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254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D99B-E9C1-46A5-BBEC-49EA7026C6C4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E3025-7458-4CBB-99AC-D3F3D536F52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973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D99B-E9C1-46A5-BBEC-49EA7026C6C4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E3025-7458-4CBB-99AC-D3F3D536F52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08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D99B-E9C1-46A5-BBEC-49EA7026C6C4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E3025-7458-4CBB-99AC-D3F3D536F52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22307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D99B-E9C1-46A5-BBEC-49EA7026C6C4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E3025-7458-4CBB-99AC-D3F3D536F52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74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D99B-E9C1-46A5-BBEC-49EA7026C6C4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E3025-7458-4CBB-99AC-D3F3D536F5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580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D99B-E9C1-46A5-BBEC-49EA7026C6C4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E3025-7458-4CBB-99AC-D3F3D536F52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610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D99B-E9C1-46A5-BBEC-49EA7026C6C4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E3025-7458-4CBB-99AC-D3F3D536F5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939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D99B-E9C1-46A5-BBEC-49EA7026C6C4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E3025-7458-4CBB-99AC-D3F3D536F52F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332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D99B-E9C1-46A5-BBEC-49EA7026C6C4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E3025-7458-4CBB-99AC-D3F3D536F52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5064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D99B-E9C1-46A5-BBEC-49EA7026C6C4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E3025-7458-4CBB-99AC-D3F3D536F5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819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D99B-E9C1-46A5-BBEC-49EA7026C6C4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E3025-7458-4CBB-99AC-D3F3D536F52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6470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D99B-E9C1-46A5-BBEC-49EA7026C6C4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E3025-7458-4CBB-99AC-D3F3D536F5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738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77DD99B-E9C1-46A5-BBEC-49EA7026C6C4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DEE3025-7458-4CBB-99AC-D3F3D536F5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21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f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f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/>
              <a:t>Открытое занятие по речевому развитию в старшей группе</a:t>
            </a:r>
            <a:br>
              <a:rPr lang="ru-RU" sz="2000" b="1" dirty="0"/>
            </a:br>
            <a:r>
              <a:rPr lang="ru-RU" sz="2000" b="1" dirty="0"/>
              <a:t>«Роль педагога в формировании представления и приобщения</a:t>
            </a:r>
            <a:br>
              <a:rPr lang="ru-RU" sz="2000" b="1" dirty="0"/>
            </a:br>
            <a:r>
              <a:rPr lang="ru-RU" sz="2000" b="1" dirty="0"/>
              <a:t>к культуре, традициям народов Дагестана»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17" y="2446985"/>
            <a:ext cx="10599314" cy="37606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93541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2BB16C-0FCF-4F7B-866B-F4E8DDE5E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95745"/>
            <a:ext cx="10972800" cy="565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957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86" y="605307"/>
            <a:ext cx="10934163" cy="562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409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29" y="618186"/>
            <a:ext cx="11011436" cy="562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810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0" y="631066"/>
            <a:ext cx="10959922" cy="561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48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08" y="618186"/>
            <a:ext cx="10949026" cy="570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840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1C7327-EF0D-468C-BC06-9633A424A5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0" t="9091" r="10212" b="26666"/>
          <a:stretch/>
        </p:blipFill>
        <p:spPr>
          <a:xfrm>
            <a:off x="651164" y="637308"/>
            <a:ext cx="3394363" cy="561109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43D5DD-4AD7-4B94-91B8-5CE51B41A8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 r="17997" b="16566"/>
          <a:stretch/>
        </p:blipFill>
        <p:spPr>
          <a:xfrm>
            <a:off x="4156362" y="623454"/>
            <a:ext cx="3283529" cy="561109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10755B-9830-414C-BD8E-61A6FEDB14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 b="13939"/>
          <a:stretch/>
        </p:blipFill>
        <p:spPr>
          <a:xfrm>
            <a:off x="7578436" y="637308"/>
            <a:ext cx="3962399" cy="561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888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CCBFCA-F0F6-412F-A233-FA58723B4F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" t="7677" r="3771" b="18182"/>
          <a:stretch/>
        </p:blipFill>
        <p:spPr>
          <a:xfrm>
            <a:off x="613061" y="637308"/>
            <a:ext cx="3635087" cy="56387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9F6B3D-529C-45F8-BAC8-7A245C6C10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767" y="637308"/>
            <a:ext cx="3635087" cy="56387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203BD2-A946-4ED2-9BED-D1D7D8AE31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23" b="11111"/>
          <a:stretch/>
        </p:blipFill>
        <p:spPr>
          <a:xfrm>
            <a:off x="8004473" y="637308"/>
            <a:ext cx="3574465" cy="563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47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AEB0E9-5514-4256-9D88-503016AFC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45" y="623454"/>
            <a:ext cx="10958945" cy="563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474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245E06-7616-457B-AD94-6E48A9CC90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8" y="554181"/>
            <a:ext cx="5486401" cy="56942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A48713-914A-4F11-8B7C-BF304B06F8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54181"/>
            <a:ext cx="5486401" cy="569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7941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130</TotalTime>
  <Words>25</Words>
  <Application>Microsoft Office PowerPoint</Application>
  <PresentationFormat>Широкоэкранный</PresentationFormat>
  <Paragraphs>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Garamond</vt:lpstr>
      <vt:lpstr>Натуральные материалы</vt:lpstr>
      <vt:lpstr>Открытое занятие по речевому развитию в старшей группе «Роль педагога в формировании представления и приобщения к культуре, традициям народов Дагестана»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Comp</dc:creator>
  <cp:lastModifiedBy>user</cp:lastModifiedBy>
  <cp:revision>12</cp:revision>
  <dcterms:created xsi:type="dcterms:W3CDTF">2019-02-15T18:42:43Z</dcterms:created>
  <dcterms:modified xsi:type="dcterms:W3CDTF">2021-03-07T20:11:49Z</dcterms:modified>
</cp:coreProperties>
</file>