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4" r:id="rId3"/>
    <p:sldId id="285" r:id="rId4"/>
    <p:sldId id="286" r:id="rId5"/>
    <p:sldId id="275" r:id="rId6"/>
    <p:sldId id="277" r:id="rId7"/>
    <p:sldId id="278" r:id="rId8"/>
    <p:sldId id="279" r:id="rId9"/>
    <p:sldId id="280" r:id="rId10"/>
    <p:sldId id="281" r:id="rId11"/>
    <p:sldId id="284" r:id="rId12"/>
    <p:sldId id="282" r:id="rId13"/>
    <p:sldId id="283" r:id="rId14"/>
    <p:sldId id="287" r:id="rId15"/>
    <p:sldId id="291" r:id="rId16"/>
    <p:sldId id="290" r:id="rId17"/>
    <p:sldId id="260" r:id="rId18"/>
    <p:sldId id="267" r:id="rId19"/>
    <p:sldId id="270" r:id="rId20"/>
    <p:sldId id="272" r:id="rId21"/>
    <p:sldId id="273" r:id="rId22"/>
    <p:sldId id="271" r:id="rId23"/>
    <p:sldId id="268" r:id="rId24"/>
    <p:sldId id="269" r:id="rId25"/>
    <p:sldId id="259" r:id="rId26"/>
    <p:sldId id="261" r:id="rId27"/>
    <p:sldId id="263" r:id="rId28"/>
    <p:sldId id="266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1E6"/>
    <a:srgbClr val="F9C9F7"/>
    <a:srgbClr val="C92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103" autoAdjust="0"/>
    <p:restoredTop sz="89427" autoAdjust="0"/>
  </p:normalViewPr>
  <p:slideViewPr>
    <p:cSldViewPr>
      <p:cViewPr varScale="1">
        <p:scale>
          <a:sx n="84" d="100"/>
          <a:sy n="84" d="100"/>
        </p:scale>
        <p:origin x="6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E31D5-3C57-4A1D-A0EC-F2D49464899F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053CF-8AE9-486D-B6AA-C8A52397B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1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053CF-8AE9-486D-B6AA-C8A52397B3C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7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61E6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6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5CD1F6-7CDE-4EF6-99AC-479D3325347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8D11C-E64D-4F36-A10E-F8ACB0BF6E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«осень золотая»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636912"/>
            <a:ext cx="3606224" cy="352839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Магомедова Ш.М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72816"/>
            <a:ext cx="457263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55"/>
            <a:ext cx="9144000" cy="6876055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199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1474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646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347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060848"/>
            <a:ext cx="6350943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Этапы </a:t>
            </a:r>
            <a:r>
              <a:rPr lang="ru-RU" sz="1800" dirty="0" smtClean="0"/>
              <a:t>работы</a:t>
            </a:r>
            <a:endParaRPr lang="ru-RU" sz="1800" dirty="0"/>
          </a:p>
          <a:p>
            <a:r>
              <a:rPr lang="ru-RU" sz="1800" dirty="0"/>
              <a:t>- подобрать детскую и методическую литературу, картины, дидактические</a:t>
            </a:r>
            <a:r>
              <a:rPr lang="ru-RU" sz="1800" dirty="0" smtClean="0"/>
              <a:t>,</a:t>
            </a:r>
            <a:endParaRPr lang="ru-RU" sz="1800" dirty="0"/>
          </a:p>
          <a:p>
            <a:r>
              <a:rPr lang="ru-RU" sz="1800" dirty="0"/>
              <a:t>Подвижные, игры</a:t>
            </a:r>
            <a:r>
              <a:rPr lang="ru-RU" sz="1800" dirty="0" smtClean="0"/>
              <a:t>:</a:t>
            </a:r>
            <a:endParaRPr lang="ru-RU" sz="1800" dirty="0"/>
          </a:p>
          <a:p>
            <a:r>
              <a:rPr lang="ru-RU" sz="1800" dirty="0"/>
              <a:t>- разработать конспекты занятий на тему «Осень</a:t>
            </a:r>
            <a:r>
              <a:rPr lang="ru-RU" sz="1800" dirty="0" smtClean="0"/>
              <a:t>»;</a:t>
            </a:r>
            <a:endParaRPr lang="ru-RU" sz="1800" dirty="0"/>
          </a:p>
          <a:p>
            <a:r>
              <a:rPr lang="ru-RU" sz="1800" dirty="0"/>
              <a:t>- подготовить тематические папки: «Деревья осенью», «Осень в Дагестане», «Осенняя одежда», «Овощи», «Фрукты», «Труд взрослых на полях, в садах</a:t>
            </a:r>
            <a:r>
              <a:rPr lang="ru-RU" sz="1800" dirty="0" smtClean="0"/>
              <a:t>»</a:t>
            </a:r>
            <a:endParaRPr lang="ru-RU" sz="1800" dirty="0"/>
          </a:p>
          <a:p>
            <a:r>
              <a:rPr lang="ru-RU" sz="1800" dirty="0"/>
              <a:t>П. </a:t>
            </a:r>
            <a:r>
              <a:rPr lang="ru-RU" sz="1800" dirty="0" smtClean="0"/>
              <a:t>Основной</a:t>
            </a:r>
            <a:endParaRPr lang="ru-RU" sz="1800" dirty="0"/>
          </a:p>
          <a:p>
            <a:r>
              <a:rPr lang="ru-RU" sz="1800" dirty="0"/>
              <a:t>1. Экскурсии в осенний лес и прогулки вокруг детского сада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2. Рассматривание картин, иллюстраций по теме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3. Составление описательных рассказов об осени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4. Дидактическая игра «Угадай по вкусу</a:t>
            </a:r>
            <a:r>
              <a:rPr lang="ru-RU" sz="1800" dirty="0" smtClean="0"/>
              <a:t>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121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Цель: обобщение и систематизация знаний детей об овощах и фруктах. </a:t>
            </a:r>
          </a:p>
          <a:p>
            <a:r>
              <a:rPr lang="ru-RU" dirty="0"/>
              <a:t>5. Вечер досуга &lt;&lt;Осень золотая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Цель: в интересной и увлекательной форме систематизирование у детей знания об осенних дарах природы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6. Чтение, заучивание наизусть, загадывание и отгадывание загадок: </a:t>
            </a:r>
          </a:p>
          <a:p>
            <a:r>
              <a:rPr lang="ru-RU" dirty="0"/>
              <a:t>7. Беседа об осенних дарах в Дагестане (тыква, дыня, виноград, фасоль, чеснок, айва, гранат и др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/>
              <a:t>8. Рассматривание картины </a:t>
            </a:r>
            <a:r>
              <a:rPr lang="ru-RU" dirty="0" err="1"/>
              <a:t>В.Серова</a:t>
            </a:r>
            <a:r>
              <a:rPr lang="ru-RU" dirty="0"/>
              <a:t> «Октябрь&gt;&gt;: </a:t>
            </a:r>
            <a:r>
              <a:rPr lang="ru-RU" dirty="0" err="1"/>
              <a:t>Апанди</a:t>
            </a:r>
            <a:r>
              <a:rPr lang="ru-RU" dirty="0"/>
              <a:t> Магомедова «Осень в горах», </a:t>
            </a:r>
            <a:r>
              <a:rPr lang="ru-RU" dirty="0" err="1"/>
              <a:t>Тагира</a:t>
            </a:r>
            <a:r>
              <a:rPr lang="ru-RU" dirty="0"/>
              <a:t> Гапурова «Горный пейзаж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9.Чтение: рассказа </a:t>
            </a:r>
            <a:r>
              <a:rPr lang="ru-RU" dirty="0" err="1"/>
              <a:t>Г.Скребицкого</a:t>
            </a:r>
            <a:r>
              <a:rPr lang="ru-RU" dirty="0"/>
              <a:t> «Осень», сказки </a:t>
            </a:r>
            <a:r>
              <a:rPr lang="ru-RU" dirty="0" err="1"/>
              <a:t>К.Ушинского</a:t>
            </a:r>
            <a:r>
              <a:rPr lang="ru-RU" dirty="0"/>
              <a:t> История одной яблоньки»; </a:t>
            </a:r>
            <a:r>
              <a:rPr lang="ru-RU" dirty="0" err="1"/>
              <a:t>Р.Рашидова</a:t>
            </a:r>
            <a:r>
              <a:rPr lang="ru-RU" dirty="0"/>
              <a:t> «Осенний лес», из </a:t>
            </a:r>
            <a:r>
              <a:rPr lang="ru-RU" dirty="0" err="1"/>
              <a:t>дарг</a:t>
            </a:r>
            <a:r>
              <a:rPr lang="ru-RU" dirty="0"/>
              <a:t>, фольклора «Дождик,</a:t>
            </a:r>
          </a:p>
          <a:p>
            <a:r>
              <a:rPr lang="ru-RU" dirty="0"/>
              <a:t> дождик, лейся смело». </a:t>
            </a:r>
            <a:r>
              <a:rPr lang="ru-RU" dirty="0" err="1"/>
              <a:t>Р.Гамзатова</a:t>
            </a:r>
            <a:r>
              <a:rPr lang="ru-RU" dirty="0"/>
              <a:t> «Там уже поблекшие долины...».</a:t>
            </a:r>
          </a:p>
          <a:p>
            <a:r>
              <a:rPr lang="ru-RU" dirty="0" err="1"/>
              <a:t>Н.Юсупова</a:t>
            </a:r>
            <a:r>
              <a:rPr lang="ru-RU" dirty="0"/>
              <a:t> «Голубь и пшеничное зерном. 10. Загадывание и отгадывание загадок по теме «Осень&gt;&gt;. «</a:t>
            </a:r>
            <a:r>
              <a:rPr lang="ru-RU" dirty="0" err="1"/>
              <a:t>Овошн</a:t>
            </a:r>
            <a:r>
              <a:rPr lang="ru-RU" dirty="0"/>
              <a:t>-фрукты».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14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04088"/>
            <a:ext cx="4824536" cy="11430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- беседы с родителями, совместное изготовление поделок из природного материала, из овощей, фруктов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- совместное изготовление поделок из даров осени; - экскурсии в магазин или на рынок, в осенний лес.</a:t>
            </a:r>
          </a:p>
          <a:p>
            <a:pPr marL="0" indent="0">
              <a:buNone/>
            </a:pPr>
            <a:r>
              <a:rPr lang="ru-RU" dirty="0" smtClean="0"/>
              <a:t> Итоговый</a:t>
            </a:r>
            <a:endParaRPr lang="ru-RU" dirty="0"/>
          </a:p>
          <a:p>
            <a:r>
              <a:rPr lang="ru-RU" dirty="0"/>
              <a:t>- Выставка поделок «Что растет на грядке - Выставка детских рисунков «Дагестанская осень</a:t>
            </a:r>
            <a:r>
              <a:rPr lang="ru-RU" dirty="0" smtClean="0"/>
              <a:t>&gt;&gt;</a:t>
            </a:r>
            <a:endParaRPr lang="ru-RU" dirty="0"/>
          </a:p>
          <a:p>
            <a:r>
              <a:rPr lang="ru-RU" dirty="0"/>
              <a:t>- Конкурс стихов про </a:t>
            </a:r>
            <a:r>
              <a:rPr lang="ru-RU" dirty="0" smtClean="0"/>
              <a:t>осень</a:t>
            </a:r>
            <a:endParaRPr lang="ru-RU" dirty="0"/>
          </a:p>
          <a:p>
            <a:r>
              <a:rPr lang="ru-RU" dirty="0"/>
              <a:t>- Презентация проекта: развлечение «Праздник осени»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Прогулка в ДОУ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741297" cy="2808312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33016"/>
            <a:ext cx="3898776" cy="2926519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53030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3078797" cy="3600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2933933" cy="37202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73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Осень в Дагестане славная пора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Актуальность</a:t>
            </a:r>
            <a:r>
              <a:rPr lang="ru-RU" dirty="0"/>
              <a:t> </a:t>
            </a:r>
          </a:p>
          <a:p>
            <a:r>
              <a:rPr lang="ru-RU" dirty="0"/>
              <a:t>Природа - это неистощимый источник познания. Общение с природой. познание её тайн делает человека более чутким. И чем больше он узнаёт природу своего края, тем больше начинает его любить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Чтобы воспитать в ребенке бережное и заботливое отношение к живой и неживой природе, ему необходимо располагать хотя бы элементарными знаниями о них, овладеть несложными способами выращивания растений. ухода за животными, наблюдать природу, видеть её красоту. На этой основе и формируется любовь детей к природе, родному краю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Приобретённое в детстве умение видеть и слушать природу такой, какая она есть в действительности, вызывает у детей глубокий интерес к ней, расширяет </a:t>
            </a:r>
            <a:r>
              <a:rPr lang="ru-RU" dirty="0" err="1"/>
              <a:t>знання</a:t>
            </a:r>
            <a:r>
              <a:rPr lang="ru-RU" dirty="0"/>
              <a:t>. В процессе ознакомления детей с природой. происходящими в ней в разное время года изменениями у них формируются такие качества, как любознательность, </a:t>
            </a:r>
            <a:r>
              <a:rPr lang="ru-RU" dirty="0" err="1"/>
              <a:t>уменне</a:t>
            </a:r>
            <a:r>
              <a:rPr lang="ru-RU" dirty="0"/>
              <a:t> наблюдать, логически мыслить, эстетически относиться ко всему живому.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202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5"/>
          <a:stretch/>
        </p:blipFill>
        <p:spPr>
          <a:xfrm>
            <a:off x="1043608" y="2416590"/>
            <a:ext cx="2469058" cy="403674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t="8727" r="4022" b="8241"/>
          <a:stretch/>
        </p:blipFill>
        <p:spPr>
          <a:xfrm>
            <a:off x="5076056" y="2492896"/>
            <a:ext cx="2788219" cy="3960440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1294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ru-RU" dirty="0" smtClean="0"/>
              <a:t>Осень в гости просим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7" t="8457" r="3032" b="3015"/>
          <a:stretch/>
        </p:blipFill>
        <p:spPr>
          <a:xfrm>
            <a:off x="4716016" y="2157549"/>
            <a:ext cx="3312368" cy="409694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7548"/>
            <a:ext cx="3419872" cy="4077072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0088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Экскурсия в парк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45" y="2492896"/>
            <a:ext cx="5847709" cy="3831704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5059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Утренник «Осень золотая»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692342" cy="4203584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3" y="2204863"/>
            <a:ext cx="3600400" cy="4131577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084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7" y="1052735"/>
            <a:ext cx="3814066" cy="4896545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3870" y="1873958"/>
            <a:ext cx="5147786" cy="3505339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2015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Ёжик в лесу</a:t>
            </a:r>
            <a:endParaRPr lang="ru-RU" dirty="0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791" y="2060848"/>
            <a:ext cx="3672407" cy="35283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39" r="36065"/>
          <a:stretch/>
        </p:blipFill>
        <p:spPr>
          <a:xfrm>
            <a:off x="4572000" y="1700808"/>
            <a:ext cx="396044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Укрась свой зонтик</a:t>
            </a:r>
            <a:endParaRPr lang="ru-RU" dirty="0"/>
          </a:p>
        </p:txBody>
      </p:sp>
      <p:pic>
        <p:nvPicPr>
          <p:cNvPr id="9" name="Содержимое 8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632848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Осенняя выставка</a:t>
            </a:r>
            <a:endParaRPr lang="ru-RU" dirty="0"/>
          </a:p>
        </p:txBody>
      </p:sp>
      <p:pic>
        <p:nvPicPr>
          <p:cNvPr id="5" name="Рисунок 4" descr="oibUJVd7HhY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987824" y="980728"/>
            <a:ext cx="302433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tUaKwC-RMw4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 rot="20765791">
            <a:off x="5865568" y="1761253"/>
            <a:ext cx="2555776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3" descr="2VTgIl8Saq0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10000"/>
          </a:blip>
          <a:stretch>
            <a:fillRect/>
          </a:stretch>
        </p:blipFill>
        <p:spPr>
          <a:xfrm rot="1026409">
            <a:off x="582577" y="2090895"/>
            <a:ext cx="2483767" cy="2134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RP7Aig9CT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38377">
            <a:off x="5753004" y="3842273"/>
            <a:ext cx="3096344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83787">
            <a:off x="651395" y="4015019"/>
            <a:ext cx="2880320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vyLP081ytso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>
            <a:off x="3059832" y="2996952"/>
            <a:ext cx="3024336" cy="22048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«Осеннее дерево»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2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92997" y="1863587"/>
            <a:ext cx="4536502" cy="4642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ознакомлении детей с сезонными явлениями природы стержнем служат не отдельные явления, а осмысление того, как протекает жизнь в природе в целом. Наблюдение явлений природы в развитии обеспечит детям более глубокое их понимание и подготовит к усвоению понятий "время года". «смена времен </a:t>
            </a:r>
            <a:r>
              <a:rPr lang="ru-RU" dirty="0" err="1"/>
              <a:t>года</a:t>
            </a:r>
            <a:r>
              <a:rPr lang="ru-RU" dirty="0" err="1" smtClean="0"/>
              <a:t>».Данный</a:t>
            </a:r>
            <a:r>
              <a:rPr lang="ru-RU" dirty="0" smtClean="0"/>
              <a:t> </a:t>
            </a:r>
            <a:r>
              <a:rPr lang="ru-RU" dirty="0"/>
              <a:t>проект способствует усвоению знаний и представлений детей об осени и характерных особенностях се в Дагестане. Таким образом расширяются представления детей о родном крае, воспитывается к нему любовь.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18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Осень - загадочное время года. Унылая пора, очей очарованье...». А в горах осень особенная, разноцветная. С одной стороны, деревья сверкают золотом осенних листьев, с другой покрыты нежной тенью гор. </a:t>
            </a:r>
            <a:r>
              <a:rPr lang="ru-RU" sz="1600" dirty="0" err="1"/>
              <a:t>He</a:t>
            </a:r>
            <a:r>
              <a:rPr lang="ru-RU" sz="1600" dirty="0"/>
              <a:t> любоваться ею невозможно. Не случайно осень в горах вызывает у художников большое желание изображать ее кистью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Цель проекта - закрепить представления детей о том, как </a:t>
            </a:r>
            <a:r>
              <a:rPr lang="ru-RU" sz="1600" dirty="0" err="1"/>
              <a:t>похолоданне</a:t>
            </a:r>
            <a:r>
              <a:rPr lang="ru-RU" sz="1600" dirty="0"/>
              <a:t> н сокращение продолжительности дня изменяют жизнь растений, животных и человека. Закрепить знания об основных признаках </a:t>
            </a:r>
            <a:r>
              <a:rPr lang="ru-RU" sz="1600" dirty="0" err="1"/>
              <a:t>осенн</a:t>
            </a:r>
            <a:r>
              <a:rPr lang="ru-RU" sz="1600" dirty="0"/>
              <a:t> в сравнении: южная и средняя полоса России. Вызвать у детей эмоциональный отклик на осеннее время года, видеть в увядающей природе («унылой поре») красоту</a:t>
            </a:r>
          </a:p>
          <a:p>
            <a:r>
              <a:rPr lang="ru-RU" sz="1600" dirty="0"/>
              <a:t>Падающих листьев («очей очарованье») и др. Воспитывать у детей любовь к своему родному краю-Дагестану - через любовь к родной природе.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1486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Задачи</a:t>
            </a:r>
            <a:r>
              <a:rPr lang="ru-RU" dirty="0" smtClean="0"/>
              <a:t>: </a:t>
            </a:r>
            <a:r>
              <a:rPr lang="ru-RU" dirty="0"/>
              <a:t>систематизировать знания детей по теме «Осень»: - знакомить детей с особенностями осенней природы в горах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sz="2400" dirty="0"/>
              <a:t>- уточнять, обогащать и активизировать словарный запас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Развивать связную речь; - развивать восприятие, внимание, память, мышление и воображение</a:t>
            </a:r>
            <a:r>
              <a:rPr lang="ru-RU" sz="2400" dirty="0" smtClean="0"/>
              <a:t>,</a:t>
            </a:r>
            <a:endParaRPr lang="ru-RU" sz="2400" dirty="0"/>
          </a:p>
          <a:p>
            <a:r>
              <a:rPr lang="ru-RU" sz="2400" dirty="0"/>
              <a:t>- прививать детям чувство эмоционального отклика от общения с природой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Предполагаемый результат: у детей систематизируются знания по </a:t>
            </a:r>
            <a:r>
              <a:rPr lang="ru-RU" sz="2400" dirty="0" smtClean="0"/>
              <a:t>теме</a:t>
            </a:r>
            <a:endParaRPr lang="ru-RU" sz="2400" dirty="0"/>
          </a:p>
          <a:p>
            <a:r>
              <a:rPr lang="ru-RU" sz="2400" dirty="0"/>
              <a:t>«Осень», активизируется словарный запас, дети, наблюдая, </a:t>
            </a:r>
            <a:r>
              <a:rPr lang="ru-RU" sz="2400" dirty="0" smtClean="0"/>
              <a:t>делают</a:t>
            </a:r>
            <a:endParaRPr lang="ru-RU" sz="2400" dirty="0"/>
          </a:p>
          <a:p>
            <a:r>
              <a:rPr lang="ru-RU" sz="2400" dirty="0"/>
              <a:t>Умозаключения, умеют видеть и отмечать красоту осенней природы, любить се, а, значит, и свой край. </a:t>
            </a:r>
          </a:p>
        </p:txBody>
      </p:sp>
    </p:spTree>
    <p:extLst>
      <p:ext uri="{BB962C8B-B14F-4D97-AF65-F5344CB8AC3E}">
        <p14:creationId xmlns:p14="http://schemas.microsoft.com/office/powerpoint/2010/main" val="291399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22" y="1935163"/>
            <a:ext cx="6584155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9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122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187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8"/>
            <a:ext cx="9144000" cy="6854682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912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80"/>
            <a:ext cx="9144000" cy="6871780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1402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</TotalTime>
  <Words>686</Words>
  <Application>Microsoft Office PowerPoint</Application>
  <PresentationFormat>Экран (4:3)</PresentationFormat>
  <Paragraphs>57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Constantia</vt:lpstr>
      <vt:lpstr>Times New Roman</vt:lpstr>
      <vt:lpstr>Wingdings 2</vt:lpstr>
      <vt:lpstr>Поток</vt:lpstr>
      <vt:lpstr>«осень золотая»</vt:lpstr>
      <vt:lpstr> Осень в Дагестане славная пора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Прогулка в ДОУ</vt:lpstr>
      <vt:lpstr>Наше творчество</vt:lpstr>
      <vt:lpstr>Презентация PowerPoint</vt:lpstr>
      <vt:lpstr>Осень в гости просим</vt:lpstr>
      <vt:lpstr>Экскурсия в парк</vt:lpstr>
      <vt:lpstr>Утренник «Осень золотая»</vt:lpstr>
      <vt:lpstr>Презентация PowerPoint</vt:lpstr>
      <vt:lpstr>Ёжик в лесу</vt:lpstr>
      <vt:lpstr>Укрась свой зонтик</vt:lpstr>
      <vt:lpstr>Осенняя выставка</vt:lpstr>
      <vt:lpstr>Коллективная работа  «Осеннее дерево»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«осень золотая»</dc:title>
  <dc:creator>asus</dc:creator>
  <cp:lastModifiedBy>User7</cp:lastModifiedBy>
  <cp:revision>26</cp:revision>
  <dcterms:created xsi:type="dcterms:W3CDTF">2014-04-10T15:24:40Z</dcterms:created>
  <dcterms:modified xsi:type="dcterms:W3CDTF">2022-04-07T13:47:22Z</dcterms:modified>
</cp:coreProperties>
</file>