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73" r:id="rId4"/>
    <p:sldId id="274" r:id="rId5"/>
    <p:sldId id="272" r:id="rId6"/>
    <p:sldId id="257" r:id="rId7"/>
    <p:sldId id="269" r:id="rId8"/>
    <p:sldId id="270" r:id="rId9"/>
    <p:sldId id="271" r:id="rId10"/>
    <p:sldId id="268" r:id="rId11"/>
    <p:sldId id="258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>
      <p:cViewPr varScale="1">
        <p:scale>
          <a:sx n="69" d="100"/>
          <a:sy n="69" d="100"/>
        </p:scale>
        <p:origin x="3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9DC90-CDB4-4909-88E7-DA1F227139BF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F745-08E4-4734-99A5-1E3292567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8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17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7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8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97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0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531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73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7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4CF71-A326-4E81-A035-CAA0F84E2234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DFFEF-D32D-4D39-912F-A6342B263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75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3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1298198"/>
            <a:ext cx="72202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endParaRPr lang="ru-RU" sz="8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55976" y="4779640"/>
            <a:ext cx="52565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ctr"/>
            <a:r>
              <a:rPr lang="ru-RU" sz="2400" b="1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Абдурахманова М.А</a:t>
            </a:r>
            <a:endParaRPr lang="ru-RU" sz="2400" b="1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504" y="2754794"/>
            <a:ext cx="84244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«Математические игры для</a:t>
            </a:r>
          </a:p>
          <a:p>
            <a:pPr algn="ctr"/>
            <a:r>
              <a:rPr lang="ru-RU" sz="4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детей дошкольного возраста»</a:t>
            </a:r>
            <a:endParaRPr lang="ru-RU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86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484784"/>
            <a:ext cx="55446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Название 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яйцо" </a:t>
            </a:r>
            <a:r>
              <a:rPr lang="ru-RU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очень подходит к предлагаемой головоломке. В ней также приходится долго ломать голову над тем, как собрать из десяти кусочков яйца картинку, а полученное в результате изображение обычно бывает очень простым.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2708920"/>
            <a:ext cx="2819559" cy="33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8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6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70949"/>
            <a:ext cx="4536504" cy="52823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980727"/>
            <a:ext cx="4392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яйцо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представляет собой овал, который необходимо разрезать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10 частей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В результате получатся треугольники, трапеции с ровными и округлыми сторонами. Именно из этих частей необходимо сложить силуэт предмета, животного, человека и т. п.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1981" y="338067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Описание игры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683" y="1170949"/>
            <a:ext cx="3943805" cy="516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86" y="0"/>
            <a:ext cx="9197286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-356651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-53286" y="476672"/>
            <a:ext cx="9197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0476"/>
            <a:ext cx="6120680" cy="277258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игре существует только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два правила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которые нельзя нарушать: 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первое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нужно использовать все детали; 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второе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части не должны пересекаться, их следует прикладывать друг к другу. 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5176990"/>
            <a:ext cx="7956376" cy="179764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знакомстве с головоломкой можно просто рассмотреть детали и подумать о том, на что они похожи. Это упростит игру в "</a:t>
            </a:r>
            <a:r>
              <a:rPr lang="ru-RU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яйцо". Для дошкольников данный пункт просто необходим. Потому что так им будет проще понять, как составить фигурки. К тому же этот момент способствует развитию воображения и умению анализировать и разбивать целое на части.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160476"/>
            <a:ext cx="2771800" cy="37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3" y="476672"/>
            <a:ext cx="9132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Возможные схемы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головоломки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13" y="1196752"/>
            <a:ext cx="4560093" cy="525658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13" y="1196752"/>
            <a:ext cx="4560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уровень сложности</a:t>
            </a:r>
            <a:r>
              <a:rPr lang="en-US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7" y="1700808"/>
            <a:ext cx="181358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46" y="1677646"/>
            <a:ext cx="1656184" cy="196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159" y="4472892"/>
            <a:ext cx="2103559" cy="198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60032" y="1196752"/>
            <a:ext cx="4277618" cy="525658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8" y="3645024"/>
            <a:ext cx="198326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60032" y="1196752"/>
            <a:ext cx="4277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сложности</a:t>
            </a:r>
            <a:r>
              <a:rPr lang="en-US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364" y="1753480"/>
            <a:ext cx="3434953" cy="4699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49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63" y="332656"/>
            <a:ext cx="9132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знатоков и любителей поломать голову подойдут картинки без вспомогательных линий.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63" y="1163653"/>
            <a:ext cx="4279205" cy="528968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71206" y="1163653"/>
            <a:ext cx="4572794" cy="528968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63" y="1163653"/>
            <a:ext cx="427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Третий уровень</a:t>
            </a:r>
            <a:r>
              <a:rPr lang="en-US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1206" y="1163653"/>
            <a:ext cx="456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Четвертый уровень</a:t>
            </a:r>
            <a:r>
              <a:rPr lang="en-US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182083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49760"/>
            <a:ext cx="1728192" cy="206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99" y="4149080"/>
            <a:ext cx="1861666" cy="205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03" y="4149080"/>
            <a:ext cx="1900833" cy="205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220" y="1625318"/>
            <a:ext cx="3744415" cy="482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2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57150"/>
            <a:ext cx="919956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0385" y="404664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уководство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448" y="1112550"/>
            <a:ext cx="9105552" cy="541279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448" y="1112550"/>
            <a:ext cx="56136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ходе приобщения детей к </a:t>
            </a:r>
            <a:r>
              <a:rPr lang="ru-RU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игрe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яйцо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необходимо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соблюдать последовательность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усложнении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учитывая индивидуальные возможности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ребят.</a:t>
            </a:r>
          </a:p>
          <a:p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Приемы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руководства направлены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воспитание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детей интереса к играм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обучение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соответствующим практическим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умениям. В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 затруднения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предлагает образец, выполненный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том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 масштабе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что и части игры, с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указанием места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расположения 1-й и 2-й частей.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этом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случае, подбирая фигуры,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дети накладывают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их на образец. В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ходе работы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воспитатель указывает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необходимость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мысленно представить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составляемую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фигуру, расчленить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ее форму и строение на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части, а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затем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воссоздавать.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19" y="1321113"/>
            <a:ext cx="3312369" cy="50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79" y="-103134"/>
            <a:ext cx="919956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7782" y="0"/>
            <a:ext cx="5048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340768"/>
            <a:ext cx="3225386" cy="45342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2546" y="1052736"/>
            <a:ext cx="447194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57150"/>
            <a:ext cx="919956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260648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6"/>
            <a:ext cx="9144000" cy="20882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Таким образом, игра «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яйцо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поможет развить в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ребенке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сенсорные способности,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пространственное представление,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образное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логическое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мышление,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сообразительность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смекалку. У детей</a:t>
            </a:r>
          </a:p>
          <a:p>
            <a:pPr algn="ctr"/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формируется усидчивость и привычка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умственному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труду,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стимулируется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проявление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творчества.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057500" y="2492850"/>
            <a:ext cx="3325308" cy="47396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39" y="3232319"/>
            <a:ext cx="2520281" cy="329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115888"/>
            <a:ext cx="9199563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9675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55723"/>
            <a:ext cx="5679313" cy="3430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1950" y="1385856"/>
            <a:ext cx="516359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6600" b="1" cap="none" spc="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 внимание!</a:t>
            </a:r>
            <a:endParaRPr lang="ru-RU" sz="6600" b="1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347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16699" y="332656"/>
            <a:ext cx="7243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Математическая игра 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яйцо»</a:t>
            </a:r>
            <a:endParaRPr lang="ru-RU" sz="4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2717614"/>
            <a:ext cx="6984775" cy="356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7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301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708920"/>
            <a:ext cx="2599216" cy="33300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1340768"/>
            <a:ext cx="5976664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0" cap="none" spc="0" dirty="0" smtClean="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                                                        </a:t>
            </a:r>
            <a:r>
              <a:rPr lang="ru-RU" sz="36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детей сенсорных способностей мелкой моторики, пространственных представлений, образного и логического мышления.</a:t>
            </a:r>
            <a:endParaRPr lang="ru-RU" sz="3600" b="0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484784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Формирование практических и умственных действий, направленных на анализ сложной формы и воссоздания ее из частей на основе восприятия и сформированного представления. 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сенсорных способностей у детей, пространственных представлений, образного и логического мышления, смекалки и сообразительности. </a:t>
            </a:r>
          </a:p>
          <a:p>
            <a:pPr marL="342900" indent="-342900">
              <a:buFont typeface="Wingdings" pitchFamily="2" charset="2"/>
              <a:buChar char="q"/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Воспитание усидчивости, привычки к умственному труду.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22559" y="326894"/>
            <a:ext cx="28668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8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78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24744"/>
            <a:ext cx="655272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7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" y="0"/>
            <a:ext cx="9132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7057" y="4848793"/>
            <a:ext cx="6840760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98254" y="4872842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развития творческих плюс умственных способностей детей идеально подходят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головоломки.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Одной из таких является геометрических конструктор-игра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яйцо". 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48680"/>
            <a:ext cx="7200800" cy="136815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Логические игры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незаменимы                                                            для развития детей дошкольного возраста. Все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логические игры имеют ярко выраженную математическую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направленность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516" y="2180374"/>
            <a:ext cx="4153514" cy="26186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93559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40466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оздания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игр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" y="1196752"/>
            <a:ext cx="7519565" cy="51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5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63" y="332656"/>
            <a:ext cx="5143301" cy="612068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2528" y="210567"/>
            <a:ext cx="489654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Легенда вторая: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было очень давно, почти две с половиной тысячи лет тому назад. У немолодого императора Китая родился долгожданный сын и наследник. Шли годы. Мальчик рос здоровым и сообразительным. Одно беспокоило старого императора: его сын, будущий властелин огромной страны, не хотел учиться. Мальчику доставляло большее удовольствие целый день забавляться игрушками.</a:t>
            </a:r>
          </a:p>
          <a:p>
            <a:r>
              <a: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Император призвал  трех мудрецов и повелел им придумать игру, забавляясь которой, его сын постиг бы начала математики, научился смотреть на окружающий мир, стал бы терпеливым, и понял бы, что часто сложные вещи состоят из простых вещей. И три мудреца придумали такую игру.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072" y="396256"/>
            <a:ext cx="3989585" cy="593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8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28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1442" y="260648"/>
            <a:ext cx="9149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Фраза «</a:t>
            </a:r>
            <a:r>
              <a:rPr lang="ru-R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Колумбово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яйцо» означает неожиданно простой выход из затруднительного положения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8550" y="1196752"/>
            <a:ext cx="5485938" cy="5256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преданию, когда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Х. Колумб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рассказывал историю о том, как он открывал Америку, один из присутствующих сказал: «Что может быть проще, чем открыть новую землю?» В ответ на это Колумб предложил ему простую задачу: как поставить яйцо на стол вертикально? Когда ни один из присутствующих не смог этого сделать,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Колумб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взяв яйцо, разбил его с одного конца и поставил на стол, показав, что это действительно было просто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" y="1196753"/>
            <a:ext cx="3197883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5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713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уаффа</dc:creator>
  <cp:lastModifiedBy>User7</cp:lastModifiedBy>
  <cp:revision>46</cp:revision>
  <dcterms:created xsi:type="dcterms:W3CDTF">2015-11-13T11:44:49Z</dcterms:created>
  <dcterms:modified xsi:type="dcterms:W3CDTF">2021-11-18T09:30:26Z</dcterms:modified>
</cp:coreProperties>
</file>