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54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DAA6867-355C-46B0-B96D-A3F8B99F9359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6982BB0-D7E6-444B-8C0D-03949133E52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56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A6867-355C-46B0-B96D-A3F8B99F9359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82BB0-D7E6-444B-8C0D-03949133E5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387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A6867-355C-46B0-B96D-A3F8B99F9359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82BB0-D7E6-444B-8C0D-03949133E52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420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A6867-355C-46B0-B96D-A3F8B99F9359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82BB0-D7E6-444B-8C0D-03949133E52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407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A6867-355C-46B0-B96D-A3F8B99F9359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82BB0-D7E6-444B-8C0D-03949133E5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595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A6867-355C-46B0-B96D-A3F8B99F9359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82BB0-D7E6-444B-8C0D-03949133E52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961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A6867-355C-46B0-B96D-A3F8B99F9359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82BB0-D7E6-444B-8C0D-03949133E52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363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A6867-355C-46B0-B96D-A3F8B99F9359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82BB0-D7E6-444B-8C0D-03949133E52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691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A6867-355C-46B0-B96D-A3F8B99F9359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82BB0-D7E6-444B-8C0D-03949133E52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603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A6867-355C-46B0-B96D-A3F8B99F9359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82BB0-D7E6-444B-8C0D-03949133E5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4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A6867-355C-46B0-B96D-A3F8B99F9359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82BB0-D7E6-444B-8C0D-03949133E52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873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A6867-355C-46B0-B96D-A3F8B99F9359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82BB0-D7E6-444B-8C0D-03949133E5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354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A6867-355C-46B0-B96D-A3F8B99F9359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82BB0-D7E6-444B-8C0D-03949133E52C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585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A6867-355C-46B0-B96D-A3F8B99F9359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82BB0-D7E6-444B-8C0D-03949133E52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941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A6867-355C-46B0-B96D-A3F8B99F9359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82BB0-D7E6-444B-8C0D-03949133E5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934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A6867-355C-46B0-B96D-A3F8B99F9359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82BB0-D7E6-444B-8C0D-03949133E52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086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A6867-355C-46B0-B96D-A3F8B99F9359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82BB0-D7E6-444B-8C0D-03949133E5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219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DAA6867-355C-46B0-B96D-A3F8B99F9359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6982BB0-D7E6-444B-8C0D-03949133E5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46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56184" y="1557196"/>
            <a:ext cx="6815669" cy="2119179"/>
          </a:xfrm>
        </p:spPr>
        <p:txBody>
          <a:bodyPr/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>Презентация</a:t>
            </a:r>
            <a:br>
              <a:rPr lang="ru-RU" sz="3600" b="1" dirty="0" smtClean="0"/>
            </a:br>
            <a:r>
              <a:rPr lang="ru-RU" sz="3600" b="1" dirty="0" smtClean="0"/>
              <a:t>«Художественная обработка </a:t>
            </a:r>
            <a:r>
              <a:rPr lang="ru-RU" sz="3600" b="1" dirty="0" smtClean="0"/>
              <a:t>шерсти»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Средняя «А» группа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69109" y="3956361"/>
            <a:ext cx="2220027" cy="1320802"/>
          </a:xfrm>
        </p:spPr>
        <p:txBody>
          <a:bodyPr/>
          <a:lstStyle/>
          <a:p>
            <a:r>
              <a:rPr lang="ru-RU" b="1" dirty="0" smtClean="0"/>
              <a:t>Выполнила:</a:t>
            </a:r>
          </a:p>
          <a:p>
            <a:r>
              <a:rPr lang="ru-RU" b="1" dirty="0" smtClean="0"/>
              <a:t>Магомедова Р.Т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1515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835" y="488887"/>
            <a:ext cx="11199136" cy="582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424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5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589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937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983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</TotalTime>
  <Words>5</Words>
  <Application>Microsoft Office PowerPoint</Application>
  <PresentationFormat>Широкоэкранный</PresentationFormat>
  <Paragraphs>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Garamond</vt:lpstr>
      <vt:lpstr>Натуральные материалы</vt:lpstr>
      <vt:lpstr>    Презентация «Художественная обработка шерсти» Средняя «А» группа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79064</dc:creator>
  <cp:lastModifiedBy>User7</cp:lastModifiedBy>
  <cp:revision>4</cp:revision>
  <dcterms:created xsi:type="dcterms:W3CDTF">2022-02-04T13:53:13Z</dcterms:created>
  <dcterms:modified xsi:type="dcterms:W3CDTF">2022-03-30T12:36:34Z</dcterms:modified>
</cp:coreProperties>
</file>