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79D88-C4AB-4AAA-9872-14D2C83BB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6F8965-06EC-4D41-B475-26C2538FE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D6917-3090-4CCD-B09A-92EE0B74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ACBF0-E65B-4F6A-979E-3488A6B3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9122F-C0A2-4A3E-B3D2-1A7AC4CF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5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8D5474-9CE9-49B0-98D3-2613C29E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81B7B0-EB73-48D8-9F62-BFD848C61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D8E8F-7FD7-4698-B5F3-2D98A863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748FBD-1BD1-44B2-B5B5-842F3AD2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8C02F-A925-4DD7-A23D-07DE43B7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5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31B64D-B27C-4411-A013-E89AE1E97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0060A1-0CF6-4286-9202-C5BFEA937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2F602-F9BD-4E9D-9E0B-B2CC68F5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B5BF5A-63E7-4745-A70A-54085658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7E9B6-2D13-464A-A344-A7AD43A70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7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1E10-87A4-4B02-9C31-E81204CC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A6FE3A-8276-4AEF-96A3-2D272C302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C3DB15-1D02-4141-A9AB-58A09BD2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330EC-C69D-46BD-970A-68096314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C099A-15E6-4069-B386-CC83BF2F5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3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FCB15-7E4A-4A2D-8D62-5C1A24A8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9B0827-4273-46AE-8A14-987BB342C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ACA690-944F-486F-81D5-F431DEDCA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5D7FD9-9832-4E41-9439-67599A57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52989-5441-447F-B0F3-A97311A5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4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3ABB8-056F-4CC8-89D9-15D273D4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1614B-A1F8-40BC-9891-DCB2C8777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AB57EF-4E7B-4C78-9C52-A14273D92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2619C2-4E0C-478C-ACBE-CA928E628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5E38D6-308E-4E01-9D37-A2F8BB2A2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D3786F-5CAF-4359-8EEE-130B2691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16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5491D-93DC-4F58-8BEC-8F64C9B5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3C7CE2-3A46-4739-BCE1-ED35510A3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DFACB-3678-4055-9596-C15CEA9FA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5CEBD2-F95A-4855-AA08-5A851B7F9D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26A0C-D0F8-48F7-9A2F-F1C6F9B6C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1588E3-2F59-4C7F-9AFD-9F2140784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776285-CC86-429E-A3EB-3496779E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575F4F-6EFA-4E90-BECF-BD477EBBA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2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9851C-9A25-4A6D-868C-42D398D6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29DD7B1-BADD-4980-A0F6-DC7CDBA6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A3DF4E-FA2A-4B93-A8ED-E0FDA1BE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84BF7E-7500-4A8E-A219-4A01A02C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5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3D8252C-2502-4FA6-B868-C8A7644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68AE0E-8A25-4F6F-B46E-20369ED6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8DDD8C-C309-4DF9-8978-E89CF10F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47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2EBD8-D507-4D9D-A583-F3CF0ED5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D8B96F-229A-47CB-BC42-F94AA2AE5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55B32A-CA10-4026-93DA-028C31EC3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A7445C-8079-4D91-8F5E-41755F1C8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2ABEBA-62A9-431D-A12F-DEC837B8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6B26C8-461E-4BE9-A974-83993E99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8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01914-BA32-4440-9621-1D44F2E04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449F1D-03B4-4D20-9C95-F0C213D6D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429D71-8A05-42C7-904A-7C9102B01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DDB1B5-54C3-43FD-911B-23BBFFEF4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B07E8-AA4A-4E1B-A320-99810F4C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7CD52-2832-42B7-9ABF-F820B3B6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73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CCB15-EAC8-45A5-B96E-EC011738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E18E2-339B-4D2E-8815-547788A8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F3AA79-9C71-440F-874B-5FC6387C6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F5E67-C4F1-4DA1-B142-377FD089D8FD}" type="datetimeFigureOut">
              <a:rPr lang="ru-RU" smtClean="0"/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06A07A-9A5D-4677-BB04-BC76317AE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5D978-8DC0-40F3-9C05-3C146E5EE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6C613-56E8-4605-8A6D-5A8600DFA8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1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DE2BFE-CBAF-4F00-869B-952E0091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72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CD694-5DCD-4B3D-AA2B-26F2C268F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30988"/>
          </a:xfrm>
          <a:scene3d>
            <a:camera prst="perspectiveRelaxedModerately">
              <a:rot lat="21590637" lon="0" rev="0"/>
            </a:camera>
            <a:lightRig rig="threePt" dir="t"/>
          </a:scene3d>
        </p:spPr>
        <p:txBody>
          <a:bodyPr>
            <a:sp3d extrusionH="57150" prstMaterial="dkEdge">
              <a:bevelT w="38100" h="38100" prst="relaxedInset"/>
              <a:extrusionClr>
                <a:srgbClr val="00B050"/>
              </a:extrusionClr>
            </a:sp3d>
          </a:bodyPr>
          <a:lstStyle/>
          <a:p>
            <a:r>
              <a:rPr lang="ru-RU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Очаг мой-Дагестан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2E9019-993D-4DAF-89A7-047499F51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9110" y="5547085"/>
            <a:ext cx="6297769" cy="930988"/>
          </a:xfrm>
        </p:spPr>
        <p:txBody>
          <a:bodyPr/>
          <a:lstStyle/>
          <a:p>
            <a:r>
              <a:rPr lang="ru-RU" dirty="0"/>
              <a:t>Подготовила:</a:t>
            </a:r>
          </a:p>
          <a:p>
            <a:r>
              <a:rPr lang="ru-RU" dirty="0"/>
              <a:t> Магомедова М.Х.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0A5A8-9B03-42C9-8EA1-841E54A75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18" y="2010047"/>
            <a:ext cx="4662152" cy="3105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2335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9DFA2-D3E9-4929-B7EC-C737277C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A26381-85A2-4005-B28E-D5D0F16E7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99" y="940981"/>
            <a:ext cx="3463435" cy="49760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EE2CCF-8986-4141-A030-4CF826E31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46" y="940981"/>
            <a:ext cx="4924761" cy="49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0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C5A0A5-C5DF-4AEB-9F68-43668376D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A7CAB41-01F5-40B4-B222-BE4445E2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1" y="1092819"/>
            <a:ext cx="3410074" cy="4817327"/>
          </a:xfrm>
        </p:spPr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«Традиции Дагестанцев».</a:t>
            </a:r>
            <a:endParaRPr lang="ru-RU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Цель: Продолжить знакомить детей Дагестанскими обычаями и традициями.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детям понять, что людей объединяет не только родство, но и другие обстоятельства. Учить традициям дружбы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E801B0-2602-41E7-8E6A-052BAEFA443B}"/>
              </a:ext>
            </a:extLst>
          </p:cNvPr>
          <p:cNvSpPr txBox="1"/>
          <p:nvPr/>
        </p:nvSpPr>
        <p:spPr>
          <a:xfrm>
            <a:off x="5977054" y="1315844"/>
            <a:ext cx="36305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Дагестан - край древних гор,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Здесь обычаи крепки.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Наши предки с давних пор,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Ценят дружбу и клинки!</a:t>
            </a: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Для гостей открыты двери,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А врагам пощады нет.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Мы в друг друга свято верим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И как братья много лет.</a:t>
            </a:r>
          </a:p>
          <a:p>
            <a:endParaRPr lang="ru-RU" dirty="0">
              <a:solidFill>
                <a:srgbClr val="000000"/>
              </a:solidFill>
              <a:latin typeface="Times New Roman Cyr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Не удастся нас поссорить,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Никому и никогда.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Мы и в радости, и в горе,</a:t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Times New Roman Cyr" panose="02020603050405020304" pitchFamily="18" charset="0"/>
              </a:rPr>
              <a:t>Будем вместе, как всегда.</a:t>
            </a:r>
            <a:endParaRPr lang="ru-RU" i="1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2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1101C-508F-43C8-8715-954C82E4A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AB97BAA-9FAF-4203-8282-4B6C0380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890" y="837127"/>
            <a:ext cx="3902299" cy="5177307"/>
          </a:xfrm>
        </p:spPr>
        <p:txBody>
          <a:bodyPr>
            <a:norm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Народы Дагестана имеют удивительно богатую культуру, которая учит жить и трудиться, учит владеть древними языками, мудрыми народными профессиями, красотой родной речи мелодиями и танцами. Культура учит соблюдать добрые традиции дагестанского гостеприимства, уважения человека, почитание старших, Культура Дагестана - это искусство народных умельцев, это стройность, скромность и верность горянок, это стойкость, мужество и доброта джигитов, это мудрость и находчивость аксакалов.</a:t>
            </a:r>
            <a:endParaRPr lang="ru-RU" sz="1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3667EB-65F4-4DDE-9E5D-D1699FA1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884" y="1059280"/>
            <a:ext cx="5396247" cy="4526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07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574567-8276-4059-A05B-69E176A0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1F7FB03-53D0-420C-A147-5928B08AA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648" y="1378039"/>
            <a:ext cx="3451538" cy="4018209"/>
          </a:xfrm>
        </p:spPr>
        <p:txBody>
          <a:bodyPr>
            <a:normAutofit/>
          </a:bodyPr>
          <a:lstStyle/>
          <a:p>
            <a:r>
              <a:rPr lang="ru-RU" sz="18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Отец- глава семьи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Он заботится о своей семье, показывает пример мужского благородства, трудолюбия, дружбы и добрососедства. Сын в дагестанской семье – первый помощник отца и гордость своих родителей. Сын учится у отца мужскому ремеслу, мужскому характеру.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FAF72-996A-4CC6-9D2E-6DDD1C86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213" y="901627"/>
            <a:ext cx="3932261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9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4FCC7D-F03D-4F72-B8A7-3B27BDBF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422934C-49D5-4DE7-A96C-7321DF82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38" y="978794"/>
            <a:ext cx="3232598" cy="5198169"/>
          </a:xfrm>
        </p:spPr>
        <p:txBody>
          <a:bodyPr>
            <a:normAutofit/>
          </a:bodyPr>
          <a:lstStyle/>
          <a:p>
            <a:r>
              <a:rPr lang="ru-RU" sz="18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Девочка – первая помощница матери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и такая же добрая, нежная, скромная, трудолюбивая, будущая хранительница семейного очага. С детства ребенку прививают уважать старших, заботиться о своих младших братьях и сестрах, воспитывают в них желание помогать своим близким, выполнять постоянные обязанности по дому, прививают уважение к труду.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EC97B5-AC45-47E8-9E5D-5073E8B8C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29" y="978794"/>
            <a:ext cx="3204957" cy="2450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39D8C2-562D-4307-BE52-975C9A68A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977" y="3429000"/>
            <a:ext cx="3312285" cy="2649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1166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862986-76FF-4575-B5CA-DB128E69C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2F4193D-3B2A-4748-B145-BD763E7BA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685" y="785611"/>
            <a:ext cx="3322748" cy="4958366"/>
          </a:xfrm>
        </p:spPr>
        <p:txBody>
          <a:bodyPr>
            <a:normAutofit/>
          </a:bodyPr>
          <a:lstStyle/>
          <a:p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Еще один обычай в дагестанских семьях – это </a:t>
            </a:r>
            <a:r>
              <a:rPr lang="ru-RU" sz="18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обычай приветствия.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Младшие должны поприветствовать старших, уступить место , если старший вошел в комнату, всадник на коне должен поприветствовать пешего. Вот несколько уважительных форм приветствия, прощания и выражения благодарности, принятые в дагестанском обществе- «салам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алейкум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»-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валейкум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ассалам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»,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баркалла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» и т.п.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64C3E-9AAE-43CB-AC06-6C13A4DCE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57" y="927280"/>
            <a:ext cx="5406630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ED6657-42B2-4918-9A48-F91F7DD0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778C6DA-8C22-45AA-8917-75BF49C72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780" y="1094704"/>
            <a:ext cx="2524258" cy="4559121"/>
          </a:xfrm>
        </p:spPr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Кубачинские</a:t>
            </a: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унцукульские мастера». </a:t>
            </a:r>
            <a:endParaRPr lang="ru-RU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Продолжить знакомство особенностями работы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кубачинских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унцукульских мастеров.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Воспитывать эстетическое чувство восприятия предметов.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098D9C-5BA8-4269-A8EB-693C375DD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203" y="935530"/>
            <a:ext cx="171362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62FFDA-B462-42C1-AC06-93E84D3A8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90" y="935530"/>
            <a:ext cx="3923031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A9A057-A540-4EAE-93A8-6B72E2883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1" y="3675041"/>
            <a:ext cx="2381250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870B80-A531-4092-86F4-389F8D356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763" y="3675041"/>
            <a:ext cx="3861149" cy="2247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8766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C08E61-8F00-41D3-9EBD-7DE46ABC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63619DA-6812-4492-A95F-294D091DD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890" y="1120462"/>
            <a:ext cx="2369713" cy="4610637"/>
          </a:xfrm>
        </p:spPr>
        <p:txBody>
          <a:bodyPr/>
          <a:lstStyle/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«Ковроткачество». </a:t>
            </a:r>
            <a:endParaRPr lang="ru-RU" sz="1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Продолжить знакомство детей с традиционным народным промыслом. Раскрыть некоторые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ручного ковроткачества.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любовь и интерес к народному искусству. труду мастериц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D95E22-B7BB-4B2C-9372-8BFED21D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62" y="913793"/>
            <a:ext cx="4887693" cy="265236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170870-A74A-4FE8-B768-5A64D895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647" y="3189283"/>
            <a:ext cx="4990608" cy="28920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508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1FCE8-CF1F-482A-9FDE-AD6BE1DA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8D2B891-336D-445E-A653-7A9FF5CC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132" y="965915"/>
            <a:ext cx="2975020" cy="4713668"/>
          </a:xfrm>
        </p:spPr>
        <p:txBody>
          <a:bodyPr>
            <a:normAutofit fontScale="92500"/>
          </a:bodyPr>
          <a:lstStyle/>
          <a:p>
            <a:pPr algn="l"/>
            <a:r>
              <a:rPr lang="ru-RU" sz="1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Уровень благосостояния человека на Древнем Дагестане определяли по качеству имеющихся в его доме ковров.</a:t>
            </a:r>
            <a:endParaRPr lang="ru-RU" sz="1800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ru-RU" sz="1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В богатом доме всегда должно быть много ковров, причем самого высокого качества. Основу узора Дагестанских ковров всегда составлял геометрический орнамент, изображающий символические силуэты животного и растительного мира.</a:t>
            </a:r>
            <a:endParaRPr lang="ru-RU" sz="1800" b="0" i="0" dirty="0">
              <a:solidFill>
                <a:srgbClr val="181818"/>
              </a:solidFill>
              <a:effectLst/>
              <a:latin typeface="Open Sans" panose="020B0606030504020204" pitchFamily="34" charset="0"/>
            </a:endParaRPr>
          </a:p>
          <a:p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C864DD-8B9E-4ED4-8969-86FF498E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972" y="816029"/>
            <a:ext cx="3576101" cy="2506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2DD865-4384-4BE5-B4ED-B85B48A87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65" y="3197180"/>
            <a:ext cx="3343879" cy="2650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650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53D133-141E-4AEB-98BF-D2D76F34B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D950D62-D595-48B1-BFDD-6C3C8B1D1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496" y="1068947"/>
            <a:ext cx="3400022" cy="4623516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«Достопримечательности нашего города».</a:t>
            </a:r>
          </a:p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Памятники нашего города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Экскурсии: города. ребята- по городу, в краеведческий музей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«Предметы старины, картины», к местам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работы родителей: магазин, библиотека, пожарная станция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83BC99-5435-4862-9AC4-086C1BCF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430" y="1331615"/>
            <a:ext cx="2553139" cy="3404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E3CE37-35C2-4166-A00D-A64C9C97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38" y="2182100"/>
            <a:ext cx="2547820" cy="3404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427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D83B9-1306-4C9A-B084-B19AB8636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541" y="0"/>
            <a:ext cx="1232508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1A045D-2803-47A7-ADC9-F06477D65D51}"/>
              </a:ext>
            </a:extLst>
          </p:cNvPr>
          <p:cNvSpPr txBox="1"/>
          <p:nvPr/>
        </p:nvSpPr>
        <p:spPr>
          <a:xfrm>
            <a:off x="2833352" y="283335"/>
            <a:ext cx="6632620" cy="548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темы</a:t>
            </a:r>
            <a:endParaRPr lang="ru-RU" sz="1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Моя малая Родина. У каждого человека она своя, но для всех является той путеводной звездой, которая на протяжении всей жизни определяет очень многое, если не сказать - всё! Опора на красоту окружающего мира. культурные ценности и историю родного края - верный путь повышения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качества воспитания и обучения. Понимание Родины у дошкольников тесно связано с конкретными представлениями о том, что им близко и дорого. Научить чувствовать красоту родной земли, уважать и гордиться людьми. живущими на этой земле, воспитывать любовь к родным местам, ко всему, что окружает ребенка с детства - одна из главных задач педагогов, родителей. Важной составной частью работы по патриотическому воспитанию дошкольников является приобщение их к традициям и обычаям народа, страны, к искусству.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56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706E2-3298-4C45-94F1-865A4D737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152"/>
            <a:ext cx="12192000" cy="69176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5EF05E-E794-4FD2-AB28-51A600B76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905">
            <a:off x="1655332" y="423747"/>
            <a:ext cx="2559830" cy="3449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068E9-B076-4F86-AFB0-29B0CD8C4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2960">
            <a:off x="4897627" y="818132"/>
            <a:ext cx="3450009" cy="25573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498D7F-C21B-43FB-9B21-D49471A3E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635">
            <a:off x="8071420" y="2372386"/>
            <a:ext cx="2586776" cy="3449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676A25-3BB8-4681-8AC5-C02C11CBCD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950">
            <a:off x="3370655" y="3096903"/>
            <a:ext cx="2346244" cy="3128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2A8C35-73EF-4ECF-8E62-F19D794B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901"/>
            <a:ext cx="12192000" cy="691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5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F3E74-75D2-4462-A6FF-1F630C465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3383"/>
          </a:xfrm>
          <a:prstGeom prst="rect">
            <a:avLst/>
          </a:prstGeom>
        </p:spPr>
      </p:pic>
      <p:pic>
        <p:nvPicPr>
          <p:cNvPr id="1026" name="Picture 2" descr="«Книжки-малышки». Конспект занятия по рисованию в младшей группе">
            <a:extLst>
              <a:ext uri="{FF2B5EF4-FFF2-40B4-BE49-F238E27FC236}">
                <a16:creationId xmlns:a16="http://schemas.microsoft.com/office/drawing/2014/main" id="{86FD077D-9E74-48BE-9E16-48F6DF4ED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325" y="-1196975"/>
            <a:ext cx="64293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B60A57-15EF-4BA8-A517-DA6AE1545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85" y="873667"/>
            <a:ext cx="3813252" cy="5084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C6757F-29CF-449E-A48A-E3D012279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82" y="873666"/>
            <a:ext cx="3813253" cy="508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7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E7D8D2-5E04-4F15-9B04-18499F6D6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F883AC-6B2D-4563-8A35-E01081653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01" y="901700"/>
            <a:ext cx="3790950" cy="5054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0E62C5-47C8-479B-8CF7-97A7D6D67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06348"/>
            <a:ext cx="4187899" cy="50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6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41C558-24FE-4E7F-93BC-F16C9D44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5D69E0-D097-4CF5-9BC6-C4F36ED57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50" y="998034"/>
            <a:ext cx="3646449" cy="48619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96117C-42E4-4B63-A50F-9035CF3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382" y="998034"/>
            <a:ext cx="3646449" cy="486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3EEC62-B072-4B98-A242-45476946A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3F8C0E-A9B8-40AE-9153-23B70D8B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92" y="1133657"/>
            <a:ext cx="2584928" cy="45906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975DDA-1E69-47A8-BB25-AD97F785D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343" y="1133657"/>
            <a:ext cx="2755631" cy="45906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03F052-FFF0-4B73-BAD4-2B141B8AB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497" y="1133657"/>
            <a:ext cx="2438611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0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9AAB82-9977-4984-AB95-8E727F8A5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9D4EF2-48D3-4FE9-A86A-B86E5590F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9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91E42B-D08E-4EFF-9EE2-8122592F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08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DE3CD-006A-4800-9F35-A6DF7245C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1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E6D487-0C0E-4404-AF3E-D3791B13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5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61613-C13F-4AF8-B854-F1B58789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25CB8-E5D5-4EBB-B505-FFFF2CDFD8CC}"/>
              </a:ext>
            </a:extLst>
          </p:cNvPr>
          <p:cNvSpPr txBox="1"/>
          <p:nvPr/>
        </p:nvSpPr>
        <p:spPr>
          <a:xfrm>
            <a:off x="2459865" y="1197736"/>
            <a:ext cx="668735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должны не только узнать о традициях, но участвовать в них, принимать их, привыкать к ним. Любить Родину - значит знать её, знать, прежде всего, свою малую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Родину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историей, культурой, природой, бытом людей, живущих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рядом, позволяет лучше почувствовать родной край, а созидателем своей малой Родины значит стать Таким образом, выбор данной темы проекта: «Моя малая Родина обусловлено пониманием педагогами значимости этой проблемы, с одной стороны, и не достаточным уровнем знаний у детей и родителей о родном крае, с другой.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 к Отчизне начинается с любви к своей малой Родине - месту, где человек родился.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8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5940D4-20F6-4EE9-B28E-8783FFA99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6"/>
            <a:ext cx="12192000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EF6E5-2B6E-461A-9DFE-CF52B3E1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3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11E47-2325-4343-A488-51B411EE7720}"/>
              </a:ext>
            </a:extLst>
          </p:cNvPr>
          <p:cNvSpPr txBox="1"/>
          <p:nvPr/>
        </p:nvSpPr>
        <p:spPr>
          <a:xfrm>
            <a:off x="1944710" y="2574478"/>
            <a:ext cx="73248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познавательно-творческий. </a:t>
            </a:r>
          </a:p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старшей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группы, родители,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воспитатели. </a:t>
            </a:r>
          </a:p>
          <a:p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Срок реализации: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долгосрочный (учебный год). </a:t>
            </a:r>
          </a:p>
          <a:p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знаний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представлений о родном крае, его истории,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культуре, достопримечательностях.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12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A68575-DA48-429C-B2FF-4FF4923A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86"/>
            <a:ext cx="12192000" cy="6796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C4A03-C0C8-4F2D-9B46-1559FB7F833A}"/>
              </a:ext>
            </a:extLst>
          </p:cNvPr>
          <p:cNvSpPr txBox="1"/>
          <p:nvPr/>
        </p:nvSpPr>
        <p:spPr>
          <a:xfrm>
            <a:off x="1545465" y="-1158568"/>
            <a:ext cx="909248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• создать условия для формирования у детей знаний и представлений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родном крае: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способствовать развитию познавательного интереса к информации о родных местах; дифференцировать представления об обогащать знания детей информацией о достопримечательностях края, исторических памятниках, формировать представления у детей об истории возникновении края;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бережное отношение достопримечательностям края. культурным ценностям, природе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развивать связную речь детей; обогащать и активизировать детей, учить свободно, мыслить, фантазировать; словарь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гордости за своих земляков, эмоционально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ценностное отношение к краю.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87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A652C0-33F4-44A5-A83E-44B6D909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8405D23-D736-4BE4-A342-8C1373E5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38" y="901521"/>
            <a:ext cx="3239558" cy="22538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темы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город».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Продолжить знакомство с историей и культурой родного города-Махачкала. Развивать мышление, умение наблюдать и передавать увиденное. Учить делать выводы.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24608-20D0-4588-937E-427C3A59F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28" y="3309871"/>
            <a:ext cx="3239558" cy="2159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B27AAF-8782-4E4F-971C-7D48081E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8" y="1135139"/>
            <a:ext cx="2497678" cy="38361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AC9CC0-1C0F-40BA-A0A5-9F9BDF911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143" y="1391818"/>
            <a:ext cx="2327949" cy="3836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775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DD089-1CEF-4E70-BE5F-064D34D5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A4F570A-98B4-424F-8A61-C176089FF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586" y="1043190"/>
            <a:ext cx="3657600" cy="2215166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«Мой Дагестан.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Цель: Продолжить знакомство историей культурой родного края. Познакомить детей гербом флагом Дагестана. Расширить представление детей географическом положении Дагестана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6416D3-6C37-49C1-9E47-BC32585D0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2" y="3299198"/>
            <a:ext cx="3708775" cy="2515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98101B-B60F-4171-AB1E-515418C0D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35" y="742745"/>
            <a:ext cx="2638410" cy="259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F65BFC-58DD-45F7-A830-474B38D9F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46" y="2802632"/>
            <a:ext cx="2638411" cy="3508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E09364-3EE0-4797-9754-B2C13482B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6122">
            <a:off x="8307043" y="694389"/>
            <a:ext cx="2035829" cy="395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335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DE4B4-A2B4-4DCD-8E39-1811ADC0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7061E92-1C3B-44FE-8B2A-B4BBD5DC4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1222" y="875763"/>
            <a:ext cx="2531221" cy="5055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«Народы Дагестана».</a:t>
            </a:r>
            <a:endParaRPr lang="ru-RU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Цель: Продолжить детей знакомство населением Дагестана. Уточнить знания детей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многонациональным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родственных связях. Воспитывать любовь уважение своим близким,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культуру поведения. Развивать речь.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752141-6693-4C1D-8477-4958A8C15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73" y="875763"/>
            <a:ext cx="3816810" cy="2553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9F2AA-7CC4-4C73-BC19-E4469F23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439" y="3415157"/>
            <a:ext cx="3480778" cy="2657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1795FC-78B3-4BE8-AF72-68EF88CED615}"/>
              </a:ext>
            </a:extLst>
          </p:cNvPr>
          <p:cNvSpPr txBox="1"/>
          <p:nvPr/>
        </p:nvSpPr>
        <p:spPr>
          <a:xfrm flipH="1">
            <a:off x="8700322" y="1275008"/>
            <a:ext cx="1306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Даргинцы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1C68F7-7E98-4C5E-879A-4C3EFB35408A}"/>
              </a:ext>
            </a:extLst>
          </p:cNvPr>
          <p:cNvSpPr txBox="1"/>
          <p:nvPr/>
        </p:nvSpPr>
        <p:spPr>
          <a:xfrm>
            <a:off x="5017656" y="4842456"/>
            <a:ext cx="98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Лакцы</a:t>
            </a:r>
          </a:p>
        </p:txBody>
      </p:sp>
    </p:spTree>
    <p:extLst>
      <p:ext uri="{BB962C8B-B14F-4D97-AF65-F5344CB8AC3E}">
        <p14:creationId xmlns:p14="http://schemas.microsoft.com/office/powerpoint/2010/main" val="256081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32105A-BBD2-43D0-A184-F464AEDB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672" y="2248930"/>
            <a:ext cx="6757509" cy="39083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462EFF-9454-475C-9CAF-A16AE34F7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"/>
            <a:ext cx="12192000" cy="67970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BFE6BB-CB86-4C6E-840D-0944B3780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2" y="700673"/>
            <a:ext cx="3361115" cy="4415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60278E-946A-4CFD-AC63-11F6B2251BDE}"/>
              </a:ext>
            </a:extLst>
          </p:cNvPr>
          <p:cNvSpPr txBox="1"/>
          <p:nvPr/>
        </p:nvSpPr>
        <p:spPr>
          <a:xfrm flipH="1">
            <a:off x="2691684" y="5082514"/>
            <a:ext cx="139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Аварцы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CDF3A8-A32B-469F-86DC-B9D6AE64542C}"/>
              </a:ext>
            </a:extLst>
          </p:cNvPr>
          <p:cNvSpPr txBox="1"/>
          <p:nvPr/>
        </p:nvSpPr>
        <p:spPr>
          <a:xfrm>
            <a:off x="7182635" y="3915177"/>
            <a:ext cx="105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Кумыки</a:t>
            </a:r>
          </a:p>
        </p:txBody>
      </p:sp>
    </p:spTree>
    <p:extLst>
      <p:ext uri="{BB962C8B-B14F-4D97-AF65-F5344CB8AC3E}">
        <p14:creationId xmlns:p14="http://schemas.microsoft.com/office/powerpoint/2010/main" val="3390689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978</Words>
  <Application>Microsoft Office PowerPoint</Application>
  <PresentationFormat>Широкоэкранный</PresentationFormat>
  <Paragraphs>75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Times New Roman</vt:lpstr>
      <vt:lpstr>Times New Roman Cyr</vt:lpstr>
      <vt:lpstr>Тема Office</vt:lpstr>
      <vt:lpstr>Очаг мой-Дагестан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Очаг мой-Дагестан</dc:title>
  <dc:creator>Али Газалиев</dc:creator>
  <cp:lastModifiedBy>Али Газалиев</cp:lastModifiedBy>
  <cp:revision>26</cp:revision>
  <dcterms:created xsi:type="dcterms:W3CDTF">2022-03-16T13:31:06Z</dcterms:created>
  <dcterms:modified xsi:type="dcterms:W3CDTF">2022-04-05T09:16:42Z</dcterms:modified>
</cp:coreProperties>
</file>