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92" r:id="rId6"/>
    <p:sldId id="293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86" r:id="rId15"/>
    <p:sldId id="282" r:id="rId16"/>
    <p:sldId id="290" r:id="rId17"/>
    <p:sldId id="280" r:id="rId18"/>
    <p:sldId id="289" r:id="rId19"/>
    <p:sldId id="291" r:id="rId20"/>
    <p:sldId id="281" r:id="rId21"/>
    <p:sldId id="279" r:id="rId22"/>
    <p:sldId id="294" r:id="rId23"/>
    <p:sldId id="278" r:id="rId24"/>
    <p:sldId id="284" r:id="rId25"/>
    <p:sldId id="283" r:id="rId26"/>
    <p:sldId id="27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B86FB-73AC-41BF-AF5F-D56D62450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C441B9-6FB1-42DD-BB52-13E92BFB1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C6B3F-C61B-4D3B-897E-CC88B777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5D2B0-BC0F-4965-8CB6-15B168E9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3726AE-0150-4D25-AA23-6161F5BA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1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8A4F1-EFF6-4280-A45C-382F0DDD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124ED2-9358-47DF-9919-E23623F18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C9074-7469-4A97-8310-48C3F51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08815-49F3-4557-974B-9A28329C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09FA59-66BD-4D2D-B243-578ACB10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2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11F77-E5AD-4A9F-8F48-E4558C157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3CD916-7DAD-4247-A224-641CF9779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B4BDF-2E0D-4522-83C3-AF2AF526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9F6C8-4619-4680-B939-C2979B84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ADEDA-CD3E-4A3B-93FE-159F50EB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30B90-DAFF-4FE8-8A79-4A9ACA9A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88F98-FE99-44AD-BA2C-EA71EFF1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8AE82-210C-4117-85B1-26A7E354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7D67F-7DBF-4D4A-B2D4-947C58D1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90554-7F06-460C-88EB-D25538D5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1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B0231-8EDE-4FB0-8945-1D89DDDD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33D3C-0C3E-4A30-9577-DE69CAD2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70506-98CE-4E29-AE56-BAB2DE3A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F99AA-F5DB-4BD6-B943-6ED42485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4ECA0-AAC1-40FA-9300-80E6D20E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3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68983-67DB-4248-B532-99B9A209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09A2A-3F03-4F79-B2A3-51F13C162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8C5F9-AED2-455D-872B-08C379AB6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19547-59C4-4D40-900B-493E7103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E2E5BD-4028-4DEB-AC6B-F619F7E8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1198E-BE3E-43AA-BC02-D618626D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1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F9B88-6D98-4343-B449-E774C434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B10C2-E28B-4399-A21F-28C29810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08EFDA-20F5-44BC-9039-D6C727788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2D7B36-CBAD-4E05-A584-5B7D582F9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6D69ED-26D6-4A21-86EE-5D623809B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2DD677-8DFB-46BB-91BC-879701F3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5AF991-28FA-483F-BF12-D1D21D0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0F63CE-E047-48DA-ACC1-C50CA04D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7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D53B2-B865-48AB-A3F6-45D2D938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126409-204E-41EC-B3DB-9EEEC9CD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4BD5D6-DA93-44D4-BCFE-915AE8C3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437524-E4F5-463A-BBBA-FE874EE7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7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DDD259-D5FA-4C1E-A9FD-E04E661B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DCF0D6-0945-4C57-8A05-97D83972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5D8B90-0662-4E33-95C2-F2A6F01F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7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5F4C-F1A5-4BEE-B78B-737AB10A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E98DB-45AC-4592-B3D2-1F6F7E6BE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B056F-EBDD-48B3-8028-E386105A6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D99E7-9155-424D-8A84-0CD96A3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C55897-9A7A-4BE1-9F35-5A928128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4013A1-1901-4E80-AB67-559DEF01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E7B10-FEA4-44A1-85AA-B4960012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706A88-1D33-4E8F-9848-C0C7ED53B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2BE7CD-441D-4694-A0FF-575FDB187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C49D7-298B-4255-B3A0-F37128DE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90E764-60D5-4298-9743-4BC47685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C1580-7027-4A75-AAAA-F9DE8913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36642-B21D-4529-8C35-127C92D5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182B75-3503-49F1-A0C8-732930E40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2161C-B51E-4BD2-BE42-0F28CB8C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F3DA-8A19-4810-AE08-6BEA853E5A83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AAA2DE-056B-427C-85F5-7D0F08A05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31E62-8003-4200-ACC8-5E4D6E91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0DE5-4516-4B10-B89D-5EDFB2ECD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E84C0A-C6CA-4EDA-9D9B-451684F4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0E14F-94F7-49AF-BDF9-B5BEF2D41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515154"/>
            <a:ext cx="9620518" cy="5795493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</a:t>
            </a:r>
            <a: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«На лучшую куклу в национальном костюме» </a:t>
            </a:r>
            <a:b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«Лакский национальный костюм»</a:t>
            </a:r>
            <a:b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b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7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br>
              <a:rPr lang="ru-RU" sz="27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7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Каравалиева</a:t>
            </a:r>
            <a:r>
              <a:rPr lang="ru-RU" sz="27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Г.С.</a:t>
            </a:r>
            <a:br>
              <a:rPr lang="ru-RU" sz="27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27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Ганаева</a:t>
            </a:r>
            <a:r>
              <a:rPr lang="ru-RU" sz="27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С.О.</a:t>
            </a:r>
            <a:br>
              <a:rPr lang="ru-RU" sz="4000" b="1" i="0" dirty="0">
                <a:solidFill>
                  <a:srgbClr val="000000"/>
                </a:solidFill>
                <a:effectLst/>
                <a:latin typeface="Open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94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6A6B958-CF62-4F8D-851F-C2C9A7FC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C97EBF4-EA8C-4318-811A-7A49B1DAF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89397"/>
            <a:ext cx="4326227" cy="5687566"/>
          </a:xfrm>
        </p:spPr>
        <p:txBody>
          <a:bodyPr>
            <a:normAutofit/>
          </a:bodyPr>
          <a:lstStyle/>
          <a:p>
            <a:r>
              <a:rPr lang="ru-RU" sz="2400" dirty="0"/>
              <a:t>Одежда</a:t>
            </a:r>
          </a:p>
          <a:p>
            <a:r>
              <a:rPr lang="ru-RU" sz="2400" dirty="0"/>
              <a:t>В моём детстве одним из самых весёлых и красивых зрелищ была свадьба. А самыми поразительными, сказочными для нас, девочек, были женщины в необыкновенно красивых нарядах. Все девушки, женщины в свадебном шествии в Кумухе одевались в белое. В танце они казались медленно парящими белыми, фантастическими птицами.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037DB9-9CEE-4BE2-89B3-CE90482D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310" y="1120595"/>
            <a:ext cx="5161815" cy="44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2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2A589C2-4D1D-4B5F-B52F-EFDEB6A7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6A64775-1387-4A7B-A14A-B6EBA846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549"/>
            <a:ext cx="9748234" cy="559741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национальные платья моего детства называли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эрипланы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сравнивая с крыльями самолёта откидные рукава прямоугольной формы. Восхищали нас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щархъиял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(национальные платья из других сёл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блеском и переливами цвета и золота в одежде. В последнее время в горах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в одном, то в другом селении на праздники женщины, не только надевают вынутые из сундуков старинные наряды, но и шьют новые, повторяя крой и по-своему украшая их.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по женской одежде, головному убору могли определить, кто из какого села. Платье-рубаха была наиболее древним и в то же время наиболее популярным видом одежды лакских женщин. Самое главное было в украшении платья. Разноцветные лоскуты, квадратные и трапециевидные, нашивались на край подола, по вырезу платья и украшались серебряными шнурами и золотой тесьмой. Всё это делало платье нарядным и неповторимым.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3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9731E5-6A91-4C8D-9CF9-CA383316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6823"/>
            <a:ext cx="9761113" cy="55201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Горянки обязательно носили и узкие штаны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хIажак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каждый день они шились тёмного цвета, а в нарядной одежде низ отделывался полоской золотой или серебряной парчи. Богатые лачки  носили штаны из тёмного бархата, вышитые золотыми или серебряными нитями. Модницы одевали широкие штаны, а под них – другие, узкие, сшитые из шуршащей тафты. Шуршание при ходьбе было очень «круто», и для большего шума в такие штаны нередко вшивали хрустящую бумагу.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платья-рубахи одевали другое платье с застёжкой, стянутой на груди. Назывался он в Дагестане и на Кавказе бешметом. Рукава бешмета были узкие, из-под них виднелись рукава платья-рубахи.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Бешметы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лачек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назывались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ккурту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носили их как нарядную одежду. Застегивался бешмет на крючки, а длинный рукав был разрезан.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79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9731E5-6A91-4C8D-9CF9-CA383316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459"/>
            <a:ext cx="9452020" cy="5481504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30-е годы ХХ века эти платья шили целиком из одного материала. Вот эти платья с откидными рукавами и называли «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эропланами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сравнивая их с крыльями самолёта.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 дни они, может, сохранились где-то на дне сундука у ваших бабушек как память об их мамах и бабушках. Возможно, кто-то из вас видел их в волшебных старинных сундуках, а если нет – ищите, спрашивайте у взрослых и вы обязательно найдёте что-то интересное или услышите какую-то необыкновенную историю.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время взрослые женщины носили стёганые утеплённые бешметы на подкладке. Назывались они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лавадей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были длинные, до пят, и короткие.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Катрухе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Аракуле наряд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лачек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дополнялся передником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мейзар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Носили его повседневно и с нарядной одеждой. Нарядный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мейзар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шился из ярких тканей и покрывался серебряными украшениями.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носили овчинные шубы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бартукь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шуба, накидка с ложными длинными рукавами. Ложные рукава были очень узкими, а на концах они были ещё уже и отделывались чёрной тканью. Дети знали, что в таких рукавах мужских и женских шуб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хъун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бартукь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(мужская шуба),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чIиви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бартукь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худу,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рягьу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(женские шубы-накидки) всегда были вкусные яства – конфеты, орехи для своих и всех остальных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90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01"/>
            <a:ext cx="12247468" cy="68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Лакцы — солнечный народ Дагестана">
            <a:extLst>
              <a:ext uri="{FF2B5EF4-FFF2-40B4-BE49-F238E27FC236}">
                <a16:creationId xmlns:a16="http://schemas.microsoft.com/office/drawing/2014/main" id="{C22AD752-3E9E-475C-A2FC-DEB0F86A13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9" y="1884699"/>
            <a:ext cx="2194766" cy="391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Лакцы — солнечный народ Дагестана">
            <a:extLst>
              <a:ext uri="{FF2B5EF4-FFF2-40B4-BE49-F238E27FC236}">
                <a16:creationId xmlns:a16="http://schemas.microsoft.com/office/drawing/2014/main" id="{09F13877-8A9B-415F-A424-ED063569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31" y="1884699"/>
            <a:ext cx="2840768" cy="40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акцы — солнечный народ Дагестана">
            <a:extLst>
              <a:ext uri="{FF2B5EF4-FFF2-40B4-BE49-F238E27FC236}">
                <a16:creationId xmlns:a16="http://schemas.microsoft.com/office/drawing/2014/main" id="{3E8D58CC-3CDB-4800-A242-7662A934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36" y="1884700"/>
            <a:ext cx="3051068" cy="40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6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1B73F83-B3C5-46F1-AD56-FE1E16DE6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053442">
            <a:off x="910741" y="768043"/>
            <a:ext cx="3363285" cy="2834608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715D02-753E-47A8-BFA9-D35F8F38E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9540">
            <a:off x="6670956" y="842839"/>
            <a:ext cx="3573111" cy="29212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8DC121-02D8-416E-ABD8-7D1D14040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0" y="3429000"/>
            <a:ext cx="3936853" cy="29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Лачки">
            <a:extLst>
              <a:ext uri="{FF2B5EF4-FFF2-40B4-BE49-F238E27FC236}">
                <a16:creationId xmlns:a16="http://schemas.microsoft.com/office/drawing/2014/main" id="{97B8209B-1542-481B-813D-DC1093CD0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3" y="1056068"/>
            <a:ext cx="3459580" cy="51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Казикумухский костюм">
            <a:extLst>
              <a:ext uri="{FF2B5EF4-FFF2-40B4-BE49-F238E27FC236}">
                <a16:creationId xmlns:a16="http://schemas.microsoft.com/office/drawing/2014/main" id="{922FD19B-157F-4F0C-A656-D6938C4D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58" y="1202075"/>
            <a:ext cx="3180609" cy="50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Лакцы — солнечный народ Дагестана">
            <a:extLst>
              <a:ext uri="{FF2B5EF4-FFF2-40B4-BE49-F238E27FC236}">
                <a16:creationId xmlns:a16="http://schemas.microsoft.com/office/drawing/2014/main" id="{E0B50AB7-81B5-432B-8118-638005FE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3" y="1561977"/>
            <a:ext cx="2769399" cy="4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6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9731E5-6A91-4C8D-9CF9-CA383316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913"/>
            <a:ext cx="9722476" cy="563605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 поражают своим разнообразием и красотой. Делились они на два типа.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БакIбахIу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(повязка для головы) одевается прямо на волосы. Фасоны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бакIбахIу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самые разные в каждом селе. Они закрывают наполовину лоб и сзади спускаются по спине, в них прячут волосы, заплетённые в косы. По краю, на лбу, надлобная часть украшается яркой тесьмой или серебряными цепочками, монетами. Дома женщины ходили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бакIбахIу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улицу же поверх неё накидывали платки или четырёх-, пятиметровые полотнища ткани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чIинчIу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(второй тип головного убора). Такие полотнища носили жительницы селений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Балхар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Очень любили лачки нарядные шёлковые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чалагъай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производили в Азербайджане. Они были самых различных цветов, с яркой цветной каймой. Но самые популярные – это чёрные, с ярким жёлтым орнаментом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миччах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чалагьай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Красивых платков было множество, но особой любовью в XIX–XX веках пользовались российские платки, затканные золотыми узорами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лачак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чалма).</a:t>
            </a:r>
          </a:p>
        </p:txBody>
      </p:sp>
    </p:spTree>
    <p:extLst>
      <p:ext uri="{BB962C8B-B14F-4D97-AF65-F5344CB8AC3E}">
        <p14:creationId xmlns:p14="http://schemas.microsoft.com/office/powerpoint/2010/main" val="166177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>
            <a:extLst>
              <a:ext uri="{FF2B5EF4-FFF2-40B4-BE49-F238E27FC236}">
                <a16:creationId xmlns:a16="http://schemas.microsoft.com/office/drawing/2014/main" id="{89ECA362-39AD-49CE-A84D-CA80914BE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212" y="1565230"/>
            <a:ext cx="2438611" cy="3657917"/>
          </a:xfrm>
          <a:prstGeom prst="rect">
            <a:avLst/>
          </a:prstGeom>
        </p:spPr>
      </p:pic>
      <p:pic>
        <p:nvPicPr>
          <p:cNvPr id="6" name="Picture 4" descr="Лакцы — солнечный народ Дагестана">
            <a:extLst>
              <a:ext uri="{FF2B5EF4-FFF2-40B4-BE49-F238E27FC236}">
                <a16:creationId xmlns:a16="http://schemas.microsoft.com/office/drawing/2014/main" id="{E1D18F40-0F0D-4D14-89D2-7AD64ACA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77" y="1565230"/>
            <a:ext cx="3020907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Лакцы — солнечный народ Дагестана">
            <a:extLst>
              <a:ext uri="{FF2B5EF4-FFF2-40B4-BE49-F238E27FC236}">
                <a16:creationId xmlns:a16="http://schemas.microsoft.com/office/drawing/2014/main" id="{572E36EA-F0E2-4DC8-9D1B-FC1F2883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38" y="1565230"/>
            <a:ext cx="2795655" cy="37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10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86160" cy="71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Лакцы — солнечный народ Дагестана">
            <a:extLst>
              <a:ext uri="{FF2B5EF4-FFF2-40B4-BE49-F238E27FC236}">
                <a16:creationId xmlns:a16="http://schemas.microsoft.com/office/drawing/2014/main" id="{D1EBD754-EBA2-46EA-BC3A-0BF6B5C0F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8" y="1223492"/>
            <a:ext cx="3537706" cy="471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Лакцы — солнечный народ Дагестана">
            <a:extLst>
              <a:ext uri="{FF2B5EF4-FFF2-40B4-BE49-F238E27FC236}">
                <a16:creationId xmlns:a16="http://schemas.microsoft.com/office/drawing/2014/main" id="{0056A5CC-5F90-4EF6-B8B4-E8338414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61" y="1223492"/>
            <a:ext cx="3537706" cy="42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Лакцы — солнечный народ Дагестана">
            <a:extLst>
              <a:ext uri="{FF2B5EF4-FFF2-40B4-BE49-F238E27FC236}">
                <a16:creationId xmlns:a16="http://schemas.microsoft.com/office/drawing/2014/main" id="{43678BE5-7E69-410D-8EBC-2A1A6830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55" y="1661375"/>
            <a:ext cx="2703764" cy="40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CA3371-C55D-43F3-8A36-9B0D67BF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15">
            <a:extLst>
              <a:ext uri="{FF2B5EF4-FFF2-40B4-BE49-F238E27FC236}">
                <a16:creationId xmlns:a16="http://schemas.microsoft.com/office/drawing/2014/main" id="{3D26C3E4-65BE-4320-922B-7CCFF73F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250" y="1229731"/>
            <a:ext cx="4164437" cy="4947232"/>
          </a:xfrm>
        </p:spPr>
        <p:txBody>
          <a:bodyPr>
            <a:normAutofit fontScale="77500" lnSpcReduction="20000"/>
          </a:bodyPr>
          <a:lstStyle/>
          <a:p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Лакцы - коренные жители Дагестана. История лакцев восходит к VI веку, когда вокруг центра Кумух возникло государственное образование, подчиненное Сасанидскому Ирану. После арабского завоевания VII - VIII веков Кумух превратился в резиденцию арабского наместника - </a:t>
            </a:r>
            <a:r>
              <a:rPr lang="ru-RU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шамхала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вошел в состав Арабского халифата. В XIII веке лакцы пережили нашествие монголов. В том же веке произошло обращение в ислам.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757F54-741D-4964-9E91-E66FAC823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2" y="1843457"/>
            <a:ext cx="4818336" cy="35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2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9731E5-6A91-4C8D-9CF9-CA383316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913"/>
            <a:ext cx="9838386" cy="5636050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причёска! Ещё в начале ХХ века в моде у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лачек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множество косичек. Лакские женщины любого возраста носили по 12, 20 и даже 30 косичек.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Вихлинки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косички с двух сторон обматывали вокруг головы и уже потом одевали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бакIбахIу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Молодые женщины спереди на лбу носили чёлку, а на висках завивали локоны. Только по пятницам волосы старательно убирали под головной убор.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все дагестанки, женщины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Лакии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носили шерстяные вязаные носки. Обувью женщин в давние времена были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чарыки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хачалай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Женщины закладывали внутрь обуви сухое сено и одевали поверх вязаных носков постоянно.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XIX веке женщины носили туфли без задников на высоких каблуках (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пашмакьру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Зимой все женщины носили войлочные сапоги.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Шовкринские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кожаные ботинки со шнуровкой –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шивлит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были очень популярны в начале ХХ века.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Лачки, как и все дагестанки, с удовольствием украшали свою одежду. Подбору цвета, формы помогала прекрасная природа, окружающие краски. Синь неба, лёгкость белых облаков, яркие альпийские цветы, чёткость очертаний горных вершин подсказывали женщинам цвет, оттенки, контрастность. Была и своя природная косметика – сметана, молоко, абрикосовые косточки, которые помогали быть красивыми.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29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9731E5-6A91-4C8D-9CF9-CA383316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096"/>
            <a:ext cx="9464899" cy="5442867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костюм в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Лакии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всём Северном Кавказе был в основном одинаков. Дома, в повседневной жизни носили рубаху, штаны. Вместе с бешметом мужской наряд превращался в костюм.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Черкеску –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чиллу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чухъа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сомневаюсь, вы знаете. Хоть раз в жизни вы видели танцующих лезгинку в национальном наряде. Чёрного, белого, коричневого, зелёного, красного цвета, со специальными кармашками на груди, черкеска шилась из тонкого сукна.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дорогу надевали войлочную бурку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варси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башлык. Башлык – капюшон с длинными концами – шили из домотканого сукна и в холодное время повязывали поверх шапки – папахи. Папаха – неотъемлемая часть дагестанского мужского костюма. Она самых разнообразных форм: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къутта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къяпа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(высокая шапка), «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хIухчил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къяпа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(чабанская шапка), «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ккIурки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къяпа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(круглая шапка).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одежда была похожа на одежду взрослых. С пяти-шести месячного возраста дети носили сшитые из разноцветных лоскутов ткани стеганые курточки с рукавами и без рукавов –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хьурхьучи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(слюнявчик). Такие детские курточки с серебряными цепочками, монетами, кулонами в виде ладони носили как обереги. Были ещё талисманы: волчий зуб, рыбные позвонки, кабаний клык и другие. Чаще всего талисманы нашивались на спинку, плечи и рукава. Кроме того, был ещё специальный защитный шарф, сплошь покрытый оберегами, который завязывали через плечо. Всё это должно было защищать от болезней, сглаза и помочь вырасти большим и здоровым.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32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A9E70B-58B4-4520-AC75-42E6E9AF8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1729" y="1076045"/>
            <a:ext cx="4911109" cy="47059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15BBBB-46D5-4A3E-9E83-B32238A0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163" y="1076045"/>
            <a:ext cx="3534385" cy="47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7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5922C0-CF6A-4F7A-B23D-D3C49F966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0315" y="835572"/>
            <a:ext cx="3538958" cy="5377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D8700D-B427-4119-B69B-5FCD79F9D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380" y="810925"/>
            <a:ext cx="5206840" cy="54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9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83738B17-F01A-4698-87B0-648038445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2" y="644016"/>
            <a:ext cx="4177475" cy="5569968"/>
          </a:xfrm>
        </p:spPr>
      </p:pic>
    </p:spTree>
    <p:extLst>
      <p:ext uri="{BB962C8B-B14F-4D97-AF65-F5344CB8AC3E}">
        <p14:creationId xmlns:p14="http://schemas.microsoft.com/office/powerpoint/2010/main" val="35653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9731E5-6A91-4C8D-9CF9-CA383316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234" y="1197735"/>
            <a:ext cx="5241701" cy="3618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242990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C7983-3672-4A16-A609-46086373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AE7679-BABF-4529-8764-4D60C5F4B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8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63026-BE34-4B3B-963D-2DE06E3F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AD9CC-2DB2-4E3E-97CB-496FE551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72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8EC45-9C3C-4842-B0D4-CA5807F6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C07D9-CF9A-4F4A-A94D-405F9C36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36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7B193-CDA5-40B6-B576-8EA54AB3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91FC4-52C0-419B-ACB8-BE014B16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9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0A5117-B40E-4DC3-A0B3-2866A8D6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B1ECB62-930F-434D-8A83-4E1CCFF0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682580"/>
            <a:ext cx="4918656" cy="5494383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Газикумухское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шамхальство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просуществовало до середины XVII века, когда распалось на мелкие феодальные владения. В 1642 году образовалось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Газикумухское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ханство, участвовавшее в борьбе против Персии, России и Турции. В 1820 году русские войска захватили Кумух и ханство вошло в состав Российской империи. Ровно через столетие - в 1920 году - в Дагестане была установлена советская власть. В 1922 году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Казикумухский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был переименован в Лакский.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CC8B3D-8AEE-48B8-AD45-34258E902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57" y="1197735"/>
            <a:ext cx="4962655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1EF1391-2BF7-4FD0-980D-C07A1714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7AB49A8-F6BF-4E0C-A89B-12EB3EB8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4248"/>
            <a:ext cx="9902780" cy="535271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Лакцы имеют богатый фольклор, представленный во всех его жанрах, оригинальную народную музыку. Письменность на арабской графической основе начала складываться еще в XV в.; первые письменные памятники относятся к XVI-XVIII вв. Литературный язык (в обеих его разновидностях) сложился в XVIII в. на основе речи жителей селения Кумух, который был политическим, торгово-экономическим и культурным центром лакского народа. Лакская литература богата своей поэзией, прозой, драматургией. С 1935 года функционирует государственный драматический театр. В последние десятилетия активно развивается профессиональная музыкальная культура, получившая международное признание. Музыкальный фольклор лакцев, как, впрочем, и многих других народов Дагестана, изучен мало. Чтобы восполнить этот пробел, требуется большая кропотливая работа по собиранию и расшифровке народных напевов. В качестве связующего звена между фиксацией фольклорных образцов, их систематизацией и исследованием крайне необходимы музыкально-этнографические публикации нотные антологии, с подробной паспортизацией и научными комментариями к ним. Данная работа и призвана дать такого рода материал</a:t>
            </a:r>
            <a:r>
              <a:rPr lang="ru-RU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9731E5-6A91-4C8D-9CF9-CA383316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338"/>
            <a:ext cx="9555051" cy="5468625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Деятели культуры Гафуров, Абуталиб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Гафурович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поэт, Народный поэт Дагестанской АССР (1939).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Кажлаев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Мурад Магомедович советский дагестанский композитор и дирижёр, Народный артист СССР (1981).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Эффенди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Мансурович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дагестанский советский писатель, писавший на русском языке. Саидов, Гарун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Саидович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писатель, публицист, революционер; автор первой дагестанской драмы «Лудильщики».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Хаппалаев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Юсуп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поэт, народный поэт Дагестанской АССР (1966).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Чаринов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Мугутин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поэт; положил начало жанру драма в стихах в лакской литературе. Политики Магомедов, Айгун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Халидович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министр сельского хозяйства Республики Дагестан. Военные Амет-Хан, Султан (по отцу) Дважды Герой Советского Союза.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Буганов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Гаджи Османович (по отцу) Герой Советского Союза.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Лабазан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Ибрагим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Xалил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в России полный кавалер Георгиевского креста для иноверцев.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Цахай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Макашарипович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отцу) Герой Советского Союза.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Мурачуев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Халид Рашидович (по отцу) Герой России. Сулейманов, Яков Магомед-Алиевич (по отцу) Герой Советского Союза. Сулейманов, Ризван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Баширович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 Советского Союза. Другие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Манаров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Муса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Хираманович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советский космонавт, Герой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416333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865A10-8573-41F9-96A9-916F8A6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B5E696-BBE2-4D9F-B804-AE1324486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4796" y="3429000"/>
            <a:ext cx="4804394" cy="2769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0E2B22-C446-4887-9514-EB0F81C41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08" y="364830"/>
            <a:ext cx="2861885" cy="2861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E807E8-B016-452A-962F-0FD45544F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599" y="399246"/>
            <a:ext cx="2640597" cy="2827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42006E-29B9-4607-A7E9-08029BE96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217" y="364830"/>
            <a:ext cx="2081371" cy="28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99A5DA6-2B0D-4902-8A08-F997BE12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FE0932E-0C30-48CC-84C6-D2D52D81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459"/>
            <a:ext cx="8292921" cy="5481504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народные традиции и обычаи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Суровый климат и сложность жизни в горах сформировали своеобразный менталитет и обычаи. Они по-кавказски гостеприимны – любой, кто пришел с миром, будет встречен как дорогой гость. Всегда готовы прийти на помощь тем, кто в ней нуждается – в одиночку в горах не выжить. Любая серьезная проблема – ремонт дороги, подпорной стены, расчистка родника, поиск отары, решается сообща – соседи просто собираются вместе и делают работу.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лакец помнит много поколений своих предков, и какой бы малой не была степень родства, они все равно считают друг друга родственниками. Поэтому и забота о репутации для них крайне важна – ведь совершив проступок, ты вредишь репутации всей семьи, и неизвестно, сколько поколений понадобится, чтобы об этом забыли односельчане.</a:t>
            </a:r>
          </a:p>
        </p:txBody>
      </p:sp>
    </p:spTree>
    <p:extLst>
      <p:ext uri="{BB962C8B-B14F-4D97-AF65-F5344CB8AC3E}">
        <p14:creationId xmlns:p14="http://schemas.microsoft.com/office/powerpoint/2010/main" val="98038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BEB9991-FFCD-49BD-920B-723E17B38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CBE8A1A-BAF1-4295-8863-19D90D26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670"/>
            <a:ext cx="9838386" cy="5610293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Обычаи достойны подражания – они любят детей, уважают старших, бережно относятся к старикам, трепетно к матери. Здесь царит культ мужчины – каждому мальчику с раннего детства внушают, что он мужчина, защитник, строитель и добытчик. Но и лакские женщины им под стать — они женственны, до старости сохраняют стройность, крайне деятельны и самостоятельны. Весь дом держится на них, причем выглядят дома (обычно весьма просторные) в лакских селениях так, словно ремонт закончен вчера – все в идеальном порядке.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селение лакцев – это свой язык, заметно отличный и от литературного, и от языка соседей. В каждом селе свои обычаи – как свататься, справлять свадьбу, хоронить и поминать умерших, праздновать рождение ребенка и отмечать сезонные праздники.</a:t>
            </a:r>
          </a:p>
          <a:p>
            <a:endParaRPr lang="ru-RU" dirty="0"/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5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0FA1D8B-8F9E-4DC0-AA11-6EA818C4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7" y="-42093"/>
            <a:ext cx="12243847" cy="69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4465FA9-A293-4947-A500-B21645E4F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310" y="721217"/>
            <a:ext cx="5087155" cy="54557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малочисленного народа богата и разнообразна, ремесло развивалось на протяжении многих веков, причиной его развития явилось малоземелье. По всему миру известно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балхарское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гончарное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исскуство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изготавливались изделия исключительно «золотыми» руками женщин. Центром, где их изготавливают является село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Балхар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расположенное в Акушинском районе РД.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638F9F-042A-4907-8F19-E955602B3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66" y="463640"/>
            <a:ext cx="3712268" cy="2461749"/>
          </a:xfrm>
          <a:prstGeom prst="rect">
            <a:avLst/>
          </a:prstGeom>
        </p:spPr>
      </p:pic>
      <p:pic>
        <p:nvPicPr>
          <p:cNvPr id="15362" name="Picture 2" descr="Лакцы — солнечный народ Дагестана">
            <a:extLst>
              <a:ext uri="{FF2B5EF4-FFF2-40B4-BE49-F238E27FC236}">
                <a16:creationId xmlns:a16="http://schemas.microsoft.com/office/drawing/2014/main" id="{FC2A6219-7BE2-4482-B64B-C570C379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4" y="3145665"/>
            <a:ext cx="3887592" cy="30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59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2054</Words>
  <Application>Microsoft Office PowerPoint</Application>
  <PresentationFormat>Широкоэкранный</PresentationFormat>
  <Paragraphs>34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OpenSans</vt:lpstr>
      <vt:lpstr>Times New Roman</vt:lpstr>
      <vt:lpstr>Тема Office</vt:lpstr>
      <vt:lpstr>Смотр-конкурс: «На лучшую куклу в национальном костюме»  «Лакский национальный костюм»                                                                                             Подготовили:                                                                   Каравалиева Г.С.                                                                           Ганаева С.О.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«Лакский национальный костюм»  </dc:title>
  <dc:creator>Али Газалиев</dc:creator>
  <cp:lastModifiedBy>Али Газалиев</cp:lastModifiedBy>
  <cp:revision>22</cp:revision>
  <dcterms:created xsi:type="dcterms:W3CDTF">2022-02-08T10:09:51Z</dcterms:created>
  <dcterms:modified xsi:type="dcterms:W3CDTF">2022-02-09T14:56:12Z</dcterms:modified>
</cp:coreProperties>
</file>