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3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4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3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8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7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7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2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5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0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2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1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4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7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6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6EC2-FEC4-49C1-9602-EECED22F136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907FD2-B2CA-4806-B851-21B0A6E60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28800"/>
            <a:ext cx="7766936" cy="2222036"/>
          </a:xfrm>
        </p:spPr>
        <p:txBody>
          <a:bodyPr/>
          <a:lstStyle/>
          <a:p>
            <a:pPr algn="ctr"/>
            <a:r>
              <a:rPr lang="ru-RU" dirty="0" smtClean="0"/>
              <a:t>ООД по развитию речи в средней группе «Встреча с весной»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                                                                                          </a:t>
            </a:r>
            <a:r>
              <a:rPr lang="ru-RU" b="1" dirty="0" smtClean="0"/>
              <a:t>Подготовила:</a:t>
            </a:r>
          </a:p>
          <a:p>
            <a:pPr algn="ctr"/>
            <a:r>
              <a:rPr lang="ru-RU" b="1" smtClean="0"/>
              <a:t>                                                                                                                                                            </a:t>
            </a:r>
            <a:r>
              <a:rPr lang="ru-RU" b="1" smtClean="0"/>
              <a:t>Магомедова Ш.М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48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ооОООО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ооОООО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4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7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7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1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21" y="-208454"/>
            <a:ext cx="12072079" cy="70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23"/>
            <a:ext cx="12082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03" y="0"/>
            <a:ext cx="11894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2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24" y="-1"/>
            <a:ext cx="11963968" cy="66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3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1" y="104931"/>
            <a:ext cx="11722309" cy="66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593" y="2386567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5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ооОООО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9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ооОООО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0"/>
            <a:ext cx="12085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9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ооОООО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4" y="1866660"/>
            <a:ext cx="6096851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0"/>
            <a:ext cx="11875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123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27</Words>
  <Application>Microsoft Office PowerPoint</Application>
  <PresentationFormat>Широкоэкранный</PresentationFormat>
  <Paragraphs>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Аспект</vt:lpstr>
      <vt:lpstr>ООД по развитию речи в средней группе «Встреча с весной»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ооОООО</vt:lpstr>
      <vt:lpstr>ооОООО</vt:lpstr>
      <vt:lpstr>ооОООО</vt:lpstr>
      <vt:lpstr>ооОООО</vt:lpstr>
      <vt:lpstr>ооОООО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Raisat</dc:creator>
  <cp:lastModifiedBy>User7</cp:lastModifiedBy>
  <cp:revision>11</cp:revision>
  <dcterms:created xsi:type="dcterms:W3CDTF">2021-03-10T11:12:58Z</dcterms:created>
  <dcterms:modified xsi:type="dcterms:W3CDTF">2022-03-30T10:40:23Z</dcterms:modified>
</cp:coreProperties>
</file>