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67" r:id="rId3"/>
    <p:sldId id="269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9" r:id="rId30"/>
    <p:sldId id="298" r:id="rId31"/>
    <p:sldId id="295" r:id="rId32"/>
    <p:sldId id="296" r:id="rId33"/>
    <p:sldId id="297" r:id="rId34"/>
    <p:sldId id="300" r:id="rId35"/>
    <p:sldId id="301" r:id="rId36"/>
    <p:sldId id="303" r:id="rId37"/>
    <p:sldId id="302" r:id="rId38"/>
    <p:sldId id="305" r:id="rId39"/>
    <p:sldId id="306" r:id="rId40"/>
    <p:sldId id="304" r:id="rId41"/>
    <p:sldId id="308" r:id="rId42"/>
    <p:sldId id="310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9552" y="0"/>
            <a:ext cx="8208912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1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1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Муниципальное Бюджетное Дошкольное Образовательное Учреждение Д/С № №35</a:t>
            </a:r>
          </a:p>
          <a:p>
            <a:pPr algn="ctr"/>
            <a:endParaRPr lang="ru-RU" sz="1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1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1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1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1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1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1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36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/>
            <a:r>
              <a:rPr lang="ru-RU" sz="5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Спасибо зарядке, здоровье в порядке!</a:t>
            </a:r>
          </a:p>
          <a:p>
            <a:pPr algn="ctr"/>
            <a:endParaRPr lang="ru-RU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Подготовили:</a:t>
            </a:r>
          </a:p>
          <a:p>
            <a:pPr algn="r"/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effectLst/>
              </a:rPr>
              <a:t>Магомедова Р.Т.</a:t>
            </a:r>
          </a:p>
          <a:p>
            <a:pPr algn="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Бабаева К.К.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23528" y="309182"/>
            <a:ext cx="88204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Физическое развитие.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ормирование представлений о здоровом образе жизни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Беседа «Вредные привычки»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Формирование первичных представлений о здоровом образе жизни и опасности вредных привычек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C:\Users\Шамиль\Desktop\вредные привыч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348880"/>
            <a:ext cx="4392488" cy="4509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827584" y="145756"/>
            <a:ext cx="67113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Игра – экспериментировании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"Грязные и чистые руки»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Шамиль\Desktop\чистые руч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340768"/>
            <a:ext cx="7704856" cy="5338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51520" y="64095"/>
            <a:ext cx="712879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Подвижная игра «У медведя во бору»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Цель: Обучение умению действовать согласно тексту, убегать от водящего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C:\Users\Шамиль\Desktop\у медведя во бору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601416"/>
            <a:ext cx="7560840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51520" y="170247"/>
            <a:ext cx="669674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Подвижная игра «Поезд»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Обучение ходьбе друг за другом в заданном направлении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Шамиль\Desktop\поез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268760"/>
            <a:ext cx="7632848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827584" y="87499"/>
            <a:ext cx="763284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Sitka Small" pitchFamily="2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tka Small" pitchFamily="2" charset="0"/>
                <a:ea typeface="Times New Roman" pitchFamily="18" charset="0"/>
                <a:cs typeface="Times New Roman" pitchFamily="18" charset="0"/>
              </a:rPr>
              <a:t>Подвижная игра «Дождик и солнышко»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tka Small" pitchFamily="2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Цель: Обучение умению двигаться в разных направлениях и останавливаться по сигналу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C:\Users\Шамиль\Desktop\игра дождик и солнышк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961456"/>
            <a:ext cx="6984776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39552" y="352283"/>
            <a:ext cx="792088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социализация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Дидактическая игра «Кукла делает зарядку»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Цель: Формирование положительного отношения к умыванию, физкультуре, ознакомление с последовательностью действий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C:\Users\Шамиль\Desktop\зарядка с кукл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465512"/>
            <a:ext cx="6624736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67544" y="118319"/>
            <a:ext cx="756084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Сюжетно-ролевая игра «Искупаем куклу Катю»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Формирование практических умений и навыков при умывании и купании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C:\Users\Шамиль\Desktop\купаем куклу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481336"/>
            <a:ext cx="6624736" cy="4899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827584" y="253768"/>
            <a:ext cx="70567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рудовое воспитание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Дидактическая игра "Оденем куклу на прогулку»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39552" y="984013"/>
            <a:ext cx="78488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Формирование умения одеваться и раздеваться в определенном порядке, формирование навыков опрятности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 descr="C:\Users\Шамиль\Desktop\одеваем куклу на прогулку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916832"/>
            <a:ext cx="7272808" cy="4941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611560" y="48021"/>
            <a:ext cx="748883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ормирование основ безопасности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Беседа «Правила поведения в детском саду»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Формирование основ безопасного поведения в группе и на участке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Шамиль\Desktop\правила повед в дет саду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814488"/>
            <a:ext cx="6840760" cy="5043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611560" y="85899"/>
            <a:ext cx="763284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Дидактическая игра «Съедобное – несъедобное»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Цель: Формирование первичных представлений о съедобных и несъедобных предметах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C:\Users\Шамиль\Desktop\съедобное несъедобно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745433"/>
            <a:ext cx="5831805" cy="51125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1056040"/>
            <a:ext cx="66602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1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i="1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1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i="1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1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i="1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1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i="1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1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i="1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179512" y="-27275"/>
            <a:ext cx="8712968" cy="677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u="sng" dirty="0" smtClean="0"/>
              <a:t>.</a:t>
            </a:r>
            <a:r>
              <a:rPr lang="ru-RU" sz="2000" u="sng" dirty="0" smtClean="0"/>
              <a:t> </a:t>
            </a:r>
            <a:r>
              <a:rPr lang="ru-RU" sz="2000" b="1" u="sng" dirty="0" smtClean="0"/>
              <a:t>Актуальность проблемы</a:t>
            </a:r>
            <a:endParaRPr lang="ru-RU" sz="2000" u="sng" dirty="0" smtClean="0"/>
          </a:p>
          <a:p>
            <a:r>
              <a:rPr lang="ru-RU" b="1" dirty="0" smtClean="0"/>
              <a:t>Охрана жизни и укрепление физического и психического здоровья детей – одна из основных задач дошкольного образования. Дошкольный возраст является важнейшим этапом в формировании здоровья ребенка. Особенно остро эта задача стоит в адаптационный период, когда у детей наблюдается значительное увеличение количества случаев заболеваемости, что требует необходимости использования современных, инновационных подходов </a:t>
            </a:r>
            <a:r>
              <a:rPr lang="ru-RU" b="1" dirty="0" err="1" smtClean="0"/>
              <a:t>воспитательно</a:t>
            </a:r>
            <a:r>
              <a:rPr lang="ru-RU" b="1" dirty="0" smtClean="0"/>
              <a:t> - оздоровительной работы.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проекта:</a:t>
            </a:r>
            <a:endParaRPr kumimoji="0" lang="ru-RU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•сохранение и укрепление здоровья детей, формирование привычки к здоровому образу жизни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проекта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•укрепление здоровья детей через систему оздоровительных мероприятий.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•повышение интереса детей к здоровому образу жизни через разнообразные формы и методы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физкультурно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-оздоровительной работы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•привлечение семьи к участию в воспитательном процессе на основе педагогического сотрудничества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•повышение педагогической компетентности родителей по вопросу сохранения и укрепления здоровья ребенка.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Предполагаемый результат</a:t>
            </a:r>
            <a:endParaRPr kumimoji="0" lang="ru-RU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•Повышение интереса детей к двигательной активности: участие в подвижных играх, физических упражнениях.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Сформированость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желания заниматься утренней гимнастикой, выполнять культурно-гигиенические процедуры.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83568" y="99546"/>
            <a:ext cx="813690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Познавательное развитие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познание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Беседа «Здоровье в порядке – спасибо зарядке!»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Повышение интереса детей к утренней зарядке, формирование привычки к соблюдению режима дня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Шамиль\Desktop\утрен гимнасти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177480"/>
            <a:ext cx="7056784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827584" y="166328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Беседа «Умываются котята по утрам и вечерам»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Формирование привычки заботиться о чистоте своего тела, культурно-гигиенических навыков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Шамиль\Desktop\чистые руч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628800"/>
            <a:ext cx="7992888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683568" y="44668"/>
            <a:ext cx="77048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Наблюдение «Игры старших детей»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Цель: Формирование представлений о правилах безопасного поведения в подвижных играх и играх с песком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C:\Users\Шамиль\Desktop\наблюдение за взрослыми детьм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628800"/>
            <a:ext cx="7272808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67544" y="275076"/>
            <a:ext cx="799288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Речевое развитие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Дидактическая игра «Да здравствует мыло душистое»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закрепление правильного произношения названий средств личной гигиены (мыло, полотенце, зубная щетка)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Шамиль\Desktop\мыло душисто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282998"/>
            <a:ext cx="6552728" cy="4575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95536" y="146048"/>
            <a:ext cx="79208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Рассматривание картины «Дети делают зарядку»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Формирование привычки ежедневно делать зарядку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Шамиль\Desktop\картинки с зарядк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1111" y="1484784"/>
            <a:ext cx="6445225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23528" y="74040"/>
            <a:ext cx="82089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Дидактическая игра «Во саду ли, в огороде»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Цель: Закрепление правильного произношения овощей и фруктов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Шамиль\Desktop\во в саду ли в огород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268760"/>
            <a:ext cx="7920880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899592" y="218057"/>
            <a:ext cx="741682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Дидактическая игра «Чей фрукт?»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Обучение употреблению личных форм местоимений (мой банан, мое яблоко)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Шамиль\Desktop\чей фрук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412776"/>
            <a:ext cx="6912768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23528" y="-17251"/>
            <a:ext cx="77048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Ч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тение художественной литературы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 А.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Барто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«Девочка чумазая»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 • развитие интереса детей к художественной литературе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Шамиль\Desktop\барто девочка чумаза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412776"/>
            <a:ext cx="6984776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771800" y="126912"/>
            <a:ext cx="44644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 К. Чуковский «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Мойдодыр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Шамиль\Desktop\мойдоды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268760"/>
            <a:ext cx="6336704" cy="5400600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512553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 формирование эмоционального отношения к поступкам литературных героев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166328"/>
            <a:ext cx="7236296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 К. Чуковский «Айболит»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480962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формирование знаний детей о здоровом образе жизни с помощью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художественного слова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5059" name="Picture 3" descr="C:\Users\Шамиль\Desktop\чуковский Айболи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556792"/>
            <a:ext cx="6192688" cy="49971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79512" y="365843"/>
            <a:ext cx="871296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1 этап - подготовительный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•определение уровня физического воспитания в семье с помощью анкетирования родителей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•проведение поисковой работы по подбору художественной литературы и иллюстраций по теме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 обогащение предметно-развивающей среды по теме проекта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 ознакомление родителей с целями и задачами проекта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 привлечение родителей к педагогическому сотрудничеству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1187624" y="166328"/>
            <a:ext cx="604867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 К. Чуковский «Айболит»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430819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формирование знаний детей о здоровом образе жизни с помощью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художественного слова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5059" name="Picture 3" descr="C:\Users\Шамиль\Desktop\чуковский Айболи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412776"/>
            <a:ext cx="6192688" cy="49971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5416"/>
            <a:ext cx="9144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51520" y="-211723"/>
            <a:ext cx="799288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Художественно- эстетическое развитие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Рисование «Мой веселый звонкий мяч»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Обучение умению правильно держать кисть, рисовать округлые формы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Шамиль\Desktop\мой красивый звонкий мя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601416"/>
            <a:ext cx="5472608" cy="4488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89718"/>
            <a:ext cx="68407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Рисование «Дождик»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Обучение рисованию прямых отрывистых линий сверху вниз с помощью карандаша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Шамиль\Desktop\дожд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529408"/>
            <a:ext cx="7776864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683568" y="49822"/>
            <a:ext cx="81369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Лепка «Овощи и фрукты»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Закрепление первичных знаний о овощах и фруктах, формирование умения лепить из пластилина предметы округлой и продолговатой формы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2" name="Picture 2" descr="C:\Users\Шамиль\Desktop\лепка овощ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529408"/>
            <a:ext cx="7524328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539552" y="115224"/>
            <a:ext cx="79928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узыка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Музыкальная игра «Где же наши ручки?»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Цель: Формирование способности воспринимать и воспроизводить движения, показываемые взрослым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2" name="Picture 2" descr="C:\Users\Шамиль\Desktop\танец где руч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873151"/>
            <a:ext cx="6984776" cy="49848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323528" y="186698"/>
            <a:ext cx="80648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Музыкальная игра «Лошадка»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Формирование умения передавать образы, начинать движение с началом музыки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0178" name="Picture 2" descr="C:\Users\Шамиль\Desktop\игра лошад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124744"/>
            <a:ext cx="6912768" cy="5081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323528" y="112174"/>
            <a:ext cx="78993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Музыкальная игра «Жук»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Развитие желания слушать народную музыку, выполнять простые танцевальные движения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 descr="C:\Users\Шамиль\Desktop\жу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608708"/>
            <a:ext cx="6840760" cy="52492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683568" y="243212"/>
            <a:ext cx="806489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Танец «Танец маленьких утят»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Цель: Развитие образности восприятия музыки через движения (хлопать,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полуприседать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 т. д.)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4" name="Picture 2" descr="C:\Users\Шамиль\Desktop\танец утя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196752"/>
            <a:ext cx="7776864" cy="52923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395536" y="231808"/>
            <a:ext cx="828092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Работа по взаимодействию с родителями в рамках проекта: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 В начале проекта среди родителей было проведено анкетирование по теме «Физическое воспитание в семье». В анкетировании принимало участие 14 человек. Все родители четко представляют, что значит вести здоровый образ жизни. Однако, только 57 % семей делают зарядку, 29% – нет, 14% – иногда. Во всех семьях родители после детского сада гуляют с детьми не менее – 1,5- 2 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часов.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Соблюдение режима дня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 На начало проекта ежедневный режим соблюдали 57% семей, 43% – не соблюдали. После проведения проекта стали придерживаться четкого режима дня 93%.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Свободное время детей дома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 На начало проекта выяснилось, что 54% детей играют в подвижные игры, в настольные игры – 64% детей, смотрят телевизор – 45% детей и компьютер – 7%. После проведения проекта вырос процент детей ведущих активный отдых (98% играют в подвижные игры, количество смотрящих телевизор сократилось до 15%.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467544" y="201416"/>
            <a:ext cx="7776864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Консультации для родителей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 Оформление папки-передвижки «В здоровом теле- здоровый дух»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 Оформление памятки «Профилактика плоскостопия», «Гимнастика для глаз»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проведения презентации: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 Создание презентации проекта в электронном виде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 Обогащение уголка физической культуры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 Выставка работ детей и родителей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 Итоговая комплексная образовательная деятельность «Сильнее, выше, смелее», в ходе которой закрепляются знания детей о здоровом образе жизни, развивается двигательная активность, интерес к подвижным играм, внимательность, мышление.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483768" y="343109"/>
            <a:ext cx="43204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 этап - практический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Оздоровительные мероприятия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555776" y="-1092943"/>
            <a:ext cx="2990229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Ежедневная утренняя гимнастика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9" name="Picture 3" descr="C:\Users\Шамиль\Desktop\утрен гимнасти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00808"/>
            <a:ext cx="8424936" cy="5157192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403648" y="1139064"/>
            <a:ext cx="58326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Ежедневная утренняя гимнастика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179512" y="113643"/>
            <a:ext cx="864096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«Физическое воспитание в семье». Анкета для родителей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Ф. И. ребёнка, возраст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Часто ли ребёнок болеет, какие тяжёлые заболевания, травмы перенёс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Вы знаете, что значит вести здоровый образ жизни? Поясните.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 Откуда Вы получаете знания о здоровом образе жизни?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 Делаете ли Вы дома зарядку?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5. Соблюдаете ли режим дня в выходные дни? Какой?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6. Имеете ли Вы дома физкультурное оборудование? Какое?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7. Какой вид закаливания Вы применяете дома? (отметить)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систематическое проветривание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солевая дорожка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дыхательная гимнастика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прогулка в любое время года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хождение босиком по “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чудо-коврику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”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9. Гуляете ли Вы с ребенком после детского сада? Насколько часов ходите куда-нибудь и куда?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10. Чем занят Ваш ребенок вечерами и в выходные дни: (отметить)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подвижные игры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настольные игры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телевизор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компьютер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11. Консультацию, по какому вопросу Вы хотели бы получить?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профилактика заболеваний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дыхательная гимнастика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закаливание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коррекция осанки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профилактика плоскостопия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Спасибо за сотрудничество!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1403648" y="230663"/>
            <a:ext cx="62646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тенгазета «Папа, мама, я – спортивная семья!»)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0" name="Picture 2" descr="C:\Users\Шамиль\Desktop\ст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24944"/>
            <a:ext cx="2880320" cy="3933056"/>
          </a:xfrm>
          <a:prstGeom prst="rect">
            <a:avLst/>
          </a:prstGeom>
          <a:noFill/>
        </p:spPr>
      </p:pic>
      <p:pic>
        <p:nvPicPr>
          <p:cNvPr id="58371" name="Picture 3" descr="C:\Users\Шамиль\Desktop\ст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1124744"/>
            <a:ext cx="2862883" cy="3960440"/>
          </a:xfrm>
          <a:prstGeom prst="rect">
            <a:avLst/>
          </a:prstGeom>
          <a:noFill/>
        </p:spPr>
      </p:pic>
      <p:pic>
        <p:nvPicPr>
          <p:cNvPr id="58372" name="Picture 4" descr="C:\Users\Шамиль\Desktop\ст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3068960"/>
            <a:ext cx="3275856" cy="3789040"/>
          </a:xfrm>
          <a:prstGeom prst="rect">
            <a:avLst/>
          </a:prstGeom>
          <a:noFill/>
        </p:spPr>
      </p:pic>
      <p:pic>
        <p:nvPicPr>
          <p:cNvPr id="58373" name="Picture 5" descr="C:\Users\Шамиль\Desktop\спортивная семь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124744"/>
            <a:ext cx="2987824" cy="1800200"/>
          </a:xfrm>
          <a:prstGeom prst="rect">
            <a:avLst/>
          </a:prstGeom>
          <a:noFill/>
        </p:spPr>
      </p:pic>
      <p:pic>
        <p:nvPicPr>
          <p:cNvPr id="58374" name="Picture 6" descr="C:\Users\Шамиль\Desktop\здоровье в поряд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1124744"/>
            <a:ext cx="3203848" cy="1870423"/>
          </a:xfrm>
          <a:prstGeom prst="rect">
            <a:avLst/>
          </a:prstGeom>
          <a:noFill/>
        </p:spPr>
      </p:pic>
      <p:pic>
        <p:nvPicPr>
          <p:cNvPr id="58375" name="Picture 7" descr="C:\Users\Шамиль\Desktop\зд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87824" y="4653135"/>
            <a:ext cx="2959174" cy="22048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5543550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1412776"/>
            <a:ext cx="619268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2"/>
                </a:solidFill>
              </a:rPr>
              <a:t>Спасибо</a:t>
            </a:r>
          </a:p>
          <a:p>
            <a:pPr algn="ctr"/>
            <a:r>
              <a:rPr lang="ru-RU" sz="5400" b="1" i="1" dirty="0" smtClean="0">
                <a:solidFill>
                  <a:schemeClr val="tx2"/>
                </a:solidFill>
              </a:rPr>
              <a:t>за </a:t>
            </a:r>
          </a:p>
          <a:p>
            <a:pPr algn="ctr"/>
            <a:r>
              <a:rPr lang="ru-RU" sz="5400" b="1" i="1" dirty="0" smtClean="0">
                <a:solidFill>
                  <a:schemeClr val="tx2"/>
                </a:solidFill>
              </a:rPr>
              <a:t>внимание</a:t>
            </a:r>
            <a:r>
              <a:rPr lang="ru-RU" sz="5400" b="1" i="1" dirty="0" smtClean="0">
                <a:solidFill>
                  <a:schemeClr val="tx2"/>
                </a:solidFill>
              </a:rPr>
              <a:t>!</a:t>
            </a:r>
            <a:endParaRPr lang="ru-RU" sz="5400" b="1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79511" y="127782"/>
            <a:ext cx="856895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 Закаливающие мероприятия: ходьба босиком по ребристой дорожке, по канату.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 descr="C:\Users\Шамиль\Desktop\хотьба по ребристой дорог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718048"/>
            <a:ext cx="7344816" cy="5139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-1060544" y="-217675"/>
            <a:ext cx="7992765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• Прогулки и игры на свежем воздухе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C:\Users\Шамиль\Desktop\прогулка на свежем воздух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052736"/>
            <a:ext cx="7488832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347864" y="99546"/>
            <a:ext cx="33123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 Гимнастика после сна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Users\Шамиль\Desktop\гимнас после с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24744"/>
            <a:ext cx="7560840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233251" y="157862"/>
            <a:ext cx="27708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 Гимнастика для глаз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Шамиль\Desktop\гинастика глаз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074192"/>
            <a:ext cx="6984776" cy="5783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расивые детские фоны для презентаций - бесплатно и без регист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9144000" cy="6858000"/>
          </a:xfrm>
          <a:prstGeom prst="rect">
            <a:avLst/>
          </a:prstGeom>
          <a:noFill/>
        </p:spPr>
      </p:pic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286103" y="127419"/>
            <a:ext cx="3806177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333333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 Пальчиковая гимнастика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5" name="Picture 3" descr="C:\Users\Шамиль\Desktop\пальчиковая гимнасти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340768"/>
            <a:ext cx="7920880" cy="52565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764</Words>
  <Application>Microsoft Office PowerPoint</Application>
  <PresentationFormat>Экран (4:3)</PresentationFormat>
  <Paragraphs>204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Шамиль</dc:creator>
  <cp:lastModifiedBy>Шамиль</cp:lastModifiedBy>
  <cp:revision>42</cp:revision>
  <dcterms:created xsi:type="dcterms:W3CDTF">2021-01-12T11:40:15Z</dcterms:created>
  <dcterms:modified xsi:type="dcterms:W3CDTF">2021-01-18T21:50:03Z</dcterms:modified>
</cp:coreProperties>
</file>