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8" r:id="rId11"/>
    <p:sldId id="265" r:id="rId12"/>
    <p:sldId id="266" r:id="rId13"/>
    <p:sldId id="267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944589EE-3760-41A8-8EE5-378FA7DDAA03}">
          <p14:sldIdLst>
            <p14:sldId id="256"/>
            <p14:sldId id="259"/>
            <p14:sldId id="257"/>
            <p14:sldId id="258"/>
            <p14:sldId id="260"/>
            <p14:sldId id="261"/>
            <p14:sldId id="262"/>
            <p14:sldId id="263"/>
            <p14:sldId id="264"/>
            <p14:sldId id="268"/>
            <p14:sldId id="265"/>
            <p14:sldId id="266"/>
            <p14:sldId id="26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FB97A8EA-4142-4528-86D6-B063596EC262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4C6C572-9FF1-4A63-A74C-018BC9D50EF9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7160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7A8EA-4142-4528-86D6-B063596EC262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6C572-9FF1-4A63-A74C-018BC9D50E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0636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7A8EA-4142-4528-86D6-B063596EC262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6C572-9FF1-4A63-A74C-018BC9D50EF9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50675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7A8EA-4142-4528-86D6-B063596EC262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6C572-9FF1-4A63-A74C-018BC9D50EF9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27348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7A8EA-4142-4528-86D6-B063596EC262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6C572-9FF1-4A63-A74C-018BC9D50E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7774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7A8EA-4142-4528-86D6-B063596EC262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6C572-9FF1-4A63-A74C-018BC9D50EF9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18760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7A8EA-4142-4528-86D6-B063596EC262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6C572-9FF1-4A63-A74C-018BC9D50EF9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24383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7A8EA-4142-4528-86D6-B063596EC262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6C572-9FF1-4A63-A74C-018BC9D50EF9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86615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7A8EA-4142-4528-86D6-B063596EC262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6C572-9FF1-4A63-A74C-018BC9D50EF9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7909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7A8EA-4142-4528-86D6-B063596EC262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6C572-9FF1-4A63-A74C-018BC9D50E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1957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7A8EA-4142-4528-86D6-B063596EC262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6C572-9FF1-4A63-A74C-018BC9D50EF9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1094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7A8EA-4142-4528-86D6-B063596EC262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6C572-9FF1-4A63-A74C-018BC9D50E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0516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7A8EA-4142-4528-86D6-B063596EC262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6C572-9FF1-4A63-A74C-018BC9D50EF9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9180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7A8EA-4142-4528-86D6-B063596EC262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6C572-9FF1-4A63-A74C-018BC9D50EF9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6826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7A8EA-4142-4528-86D6-B063596EC262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6C572-9FF1-4A63-A74C-018BC9D50E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6604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7A8EA-4142-4528-86D6-B063596EC262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6C572-9FF1-4A63-A74C-018BC9D50EF9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5137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7A8EA-4142-4528-86D6-B063596EC262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6C572-9FF1-4A63-A74C-018BC9D50E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4527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B97A8EA-4142-4528-86D6-B063596EC262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4C6C572-9FF1-4A63-A74C-018BC9D50E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8743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464457"/>
            <a:ext cx="9144000" cy="4238172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Муниципальное Бюджетное  Дошкольное Образовательное Учреждение</a:t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sz="2000" b="1" dirty="0" smtClean="0">
                <a:solidFill>
                  <a:srgbClr val="FF0000"/>
                </a:solidFill>
              </a:rPr>
              <a:t>Д/С№35</a:t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/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Презентация 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«Ковровое искусство»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Средняя «А» группа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374742" y="5413829"/>
            <a:ext cx="3817258" cy="13208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Выполнила:</a:t>
            </a:r>
          </a:p>
          <a:p>
            <a:r>
              <a:rPr lang="ru-RU" sz="2400" b="1" dirty="0" smtClean="0">
                <a:solidFill>
                  <a:srgbClr val="FF0000"/>
                </a:solidFill>
              </a:rPr>
              <a:t>Бабаева К.К.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2632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8971" y="508000"/>
            <a:ext cx="11219543" cy="58492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971" y="508000"/>
            <a:ext cx="11219543" cy="5849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472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3486" y="493486"/>
            <a:ext cx="11190513" cy="590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84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3486" y="493487"/>
            <a:ext cx="11205027" cy="587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18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202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711200"/>
            <a:ext cx="9601196" cy="1574799"/>
          </a:xfrm>
        </p:spPr>
        <p:txBody>
          <a:bodyPr>
            <a:no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Цели и задачи: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Познакомиться с одним из видов народного ремесла Дагестана –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ручном ковроткачестве;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Показать значимость ручного ковроткачества для всех жителей Дагестана;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Узнать, какие виды ковров распространены в моей республике.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14716" y="2600474"/>
            <a:ext cx="9601196" cy="3318936"/>
          </a:xfrm>
        </p:spPr>
        <p:txBody>
          <a:bodyPr>
            <a:norm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428" y="2438401"/>
            <a:ext cx="9445169" cy="377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04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64457"/>
            <a:ext cx="11713029" cy="590731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 flipV="1">
            <a:off x="10896597" y="2285999"/>
            <a:ext cx="45719" cy="45719"/>
          </a:xfrm>
        </p:spPr>
        <p:txBody>
          <a:bodyPr>
            <a:normAutofit fontScale="90000"/>
          </a:bodyPr>
          <a:lstStyle/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H="1">
            <a:off x="10159999" y="5830148"/>
            <a:ext cx="782315" cy="48138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911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3486" y="378747"/>
            <a:ext cx="11219543" cy="5496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9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486" y="464457"/>
            <a:ext cx="11176000" cy="596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74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487" y="508000"/>
            <a:ext cx="11248570" cy="580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03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485" y="493486"/>
            <a:ext cx="11234057" cy="582022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6031" y="1253065"/>
            <a:ext cx="9601196" cy="1303867"/>
          </a:xfrm>
        </p:spPr>
        <p:txBody>
          <a:bodyPr>
            <a:normAutofit/>
          </a:bodyPr>
          <a:lstStyle/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987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4457" y="493486"/>
            <a:ext cx="11234057" cy="592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0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8000" y="464457"/>
            <a:ext cx="11190513" cy="595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03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121</TotalTime>
  <Words>14</Words>
  <Application>Microsoft Office PowerPoint</Application>
  <PresentationFormat>Широкоэкранный</PresentationFormat>
  <Paragraphs>7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Garamond</vt:lpstr>
      <vt:lpstr>Times New Roman</vt:lpstr>
      <vt:lpstr>Натуральные материалы</vt:lpstr>
      <vt:lpstr>Муниципальное Бюджетное  Дошкольное Образовательное Учреждение Д/С№35  Презентация  «Ковровое искусство» Средняя «А» группа</vt:lpstr>
      <vt:lpstr>Цели и задачи: - Познакомиться с одним из видов народного ремесла Дагестана – ручном ковроткачестве; - Показать значимость ручного ковроткачества для всех жителей Дагестана; - Узнать, какие виды ковров распространены в моей республике.</vt:lpstr>
      <vt:lpstr>Презентация PowerPoint</vt:lpstr>
      <vt:lpstr>Презентация PowerPoint</vt:lpstr>
      <vt:lpstr>     </vt:lpstr>
      <vt:lpstr>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 Дошкольное Образовательное Учреждение Д/С№35  Презентация  «Ковровое искусство» Средняя «А»группа</dc:title>
  <dc:creator>Пользователь</dc:creator>
  <cp:lastModifiedBy>Пользователь</cp:lastModifiedBy>
  <cp:revision>8</cp:revision>
  <dcterms:created xsi:type="dcterms:W3CDTF">2022-02-04T07:57:16Z</dcterms:created>
  <dcterms:modified xsi:type="dcterms:W3CDTF">2022-02-04T09:58:18Z</dcterms:modified>
</cp:coreProperties>
</file>