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944589EE-3760-41A8-8EE5-378FA7DDAA03}">
          <p14:sldIdLst>
            <p14:sldId id="256"/>
            <p14:sldId id="259"/>
            <p14:sldId id="257"/>
            <p14:sldId id="258"/>
            <p14:sldId id="260"/>
            <p14:sldId id="261"/>
            <p14:sldId id="262"/>
            <p14:sldId id="263"/>
            <p14:sldId id="264"/>
            <p14:sldId id="268"/>
            <p14:sldId id="265"/>
            <p14:sldId id="266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16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636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067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734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7774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1876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438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66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7909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57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9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51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180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6826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660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513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527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B97A8EA-4142-4528-86D6-B063596EC262}" type="datetimeFigureOut">
              <a:rPr lang="ru-RU" smtClean="0"/>
              <a:t>04.02.2022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4C6C572-9FF1-4A63-A74C-018BC9D50E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743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464457"/>
            <a:ext cx="9144000" cy="423817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Муниципальное Бюджетное  Дошкольное Образовательное Учреждение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Д/С№35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/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Презентация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«Ковровое искусство»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Средняя «А» группа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74742" y="5413829"/>
            <a:ext cx="3817258" cy="13208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Выполнила: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Бабаева К.К.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632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971" y="508000"/>
            <a:ext cx="11219543" cy="58492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971" y="508000"/>
            <a:ext cx="11219543" cy="584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47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86" y="493486"/>
            <a:ext cx="11190513" cy="590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0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86" y="493487"/>
            <a:ext cx="11205027" cy="587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87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02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2" y="711200"/>
            <a:ext cx="9601196" cy="1574799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и задачи: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Познакомиться с одним из видов народного ремесла Дагестана –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ручном ковроткачестве;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Показать значимость ручного ковроткачества для всех жителей Дагестана;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Узнать, какие виды ковров распространены в моей республике.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4716" y="2600474"/>
            <a:ext cx="9601196" cy="3318936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428" y="2438401"/>
            <a:ext cx="9445169" cy="3773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4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464457"/>
            <a:ext cx="11713029" cy="59073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 flipV="1">
            <a:off x="10896597" y="2285999"/>
            <a:ext cx="45719" cy="45719"/>
          </a:xfrm>
        </p:spPr>
        <p:txBody>
          <a:bodyPr>
            <a:normAutofit fontScale="90000"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H="1">
            <a:off x="10159999" y="5830148"/>
            <a:ext cx="782315" cy="4813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911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3486" y="378747"/>
            <a:ext cx="11219543" cy="5496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6" y="464457"/>
            <a:ext cx="11176000" cy="596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7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7" y="508000"/>
            <a:ext cx="11248570" cy="580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3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485" y="493486"/>
            <a:ext cx="11234057" cy="582022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6031" y="1253065"/>
            <a:ext cx="9601196" cy="1303867"/>
          </a:xfrm>
        </p:spPr>
        <p:txBody>
          <a:bodyPr>
            <a:normAutofit/>
          </a:bodyPr>
          <a:lstStyle/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8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4457" y="493486"/>
            <a:ext cx="11234057" cy="5921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464457"/>
            <a:ext cx="11190513" cy="595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38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121</TotalTime>
  <Words>14</Words>
  <Application>Microsoft Office PowerPoint</Application>
  <PresentationFormat>Широкоэкранный</PresentationFormat>
  <Paragraphs>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Натуральные материалы</vt:lpstr>
      <vt:lpstr>Муниципальное Бюджетное  Дошкольное Образовательное Учреждение Д/С№35  Презентация  «Ковровое искусство» Средняя «А» группа</vt:lpstr>
      <vt:lpstr>Цели и задачи: - Познакомиться с одним из видов народного ремесла Дагестана – ручном ковроткачестве; - Показать значимость ручного ковроткачества для всех жителей Дагестана; - Узнать, какие виды ковров распространены в моей республике.</vt:lpstr>
      <vt:lpstr>Презентация PowerPoint</vt:lpstr>
      <vt:lpstr>Презентация PowerPoint</vt:lpstr>
      <vt:lpstr>    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 Дошкольное Образовательное Учреждение Д/С№35  Презентация  «Ковровое искусство» Средняя «А»группа</dc:title>
  <dc:creator>Пользователь</dc:creator>
  <cp:lastModifiedBy>Пользователь</cp:lastModifiedBy>
  <cp:revision>8</cp:revision>
  <dcterms:created xsi:type="dcterms:W3CDTF">2022-02-04T07:57:16Z</dcterms:created>
  <dcterms:modified xsi:type="dcterms:W3CDTF">2022-02-04T09:58:18Z</dcterms:modified>
</cp:coreProperties>
</file>