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0" r:id="rId4"/>
    <p:sldId id="281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77" r:id="rId15"/>
    <p:sldId id="269" r:id="rId16"/>
    <p:sldId id="276" r:id="rId17"/>
    <p:sldId id="270" r:id="rId18"/>
    <p:sldId id="271" r:id="rId19"/>
    <p:sldId id="272" r:id="rId20"/>
    <p:sldId id="273" r:id="rId21"/>
    <p:sldId id="274" r:id="rId22"/>
    <p:sldId id="275" r:id="rId23"/>
    <p:sldId id="282" r:id="rId24"/>
    <p:sldId id="27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>
        <p:scale>
          <a:sx n="33" d="100"/>
          <a:sy n="33" d="100"/>
        </p:scale>
        <p:origin x="-2904" y="-13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67495_88-p-fon-dlya-prezentatsii-po-geografii-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884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65242" y="1421785"/>
            <a:ext cx="8671253" cy="38472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32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Проект на тему</a:t>
            </a:r>
          </a:p>
          <a:p>
            <a:pPr algn="ctr"/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</a:t>
            </a:r>
            <a:r>
              <a:rPr lang="ru-RU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Моя семья, мой </a:t>
            </a:r>
            <a:r>
              <a:rPr lang="ru-RU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тухум</a:t>
            </a:r>
            <a:r>
              <a:rPr lang="ru-RU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мои корни»</a:t>
            </a:r>
          </a:p>
          <a:p>
            <a:pPr algn="ctr"/>
            <a:endParaRPr lang="ru-RU" sz="4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ru-RU" sz="32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r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Подготовили Абдурахманова М.А. и </a:t>
            </a:r>
            <a:r>
              <a:rPr lang="ru-RU" sz="2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Нухбекова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Т.А.</a:t>
            </a:r>
            <a:endParaRPr lang="ru-RU" sz="2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697894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us.123rf.com/450wm/millenius/millenius1809/millenius180900113/107848680-flag-of-dagestan-isolated-on-white-background-with-place-for-your-text-.jpg?ver=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us.123rf.com/450wm/millenius/millenius1809/millenius180900113/107848680-flag-of-dagestan-isolated-on-white-background-with-place-for-your-text-.jpg?ver=6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kartinkin.net/uploads/posts/2021-01/1610829334_14-p-fon-dlya-prezentatsii-kulturi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05" y="-81508"/>
            <a:ext cx="9162305" cy="695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888\Downloads\WhatsApp Image 2022-04-06 at 10.35.53 (1)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997" y="13642"/>
            <a:ext cx="4850904" cy="6467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76624" y="6250918"/>
            <a:ext cx="56036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Увлечения </a:t>
            </a:r>
            <a:r>
              <a:rPr lang="ru-RU" sz="36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Митуева</a:t>
            </a:r>
            <a:r>
              <a:rPr lang="ru-RU" sz="3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Расула</a:t>
            </a:r>
            <a:endParaRPr lang="ru-RU" sz="36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109814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us.123rf.com/450wm/millenius/millenius1809/millenius180900113/107848680-flag-of-dagestan-isolated-on-white-background-with-place-for-your-text-.jpg?ver=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us.123rf.com/450wm/millenius/millenius1809/millenius180900113/107848680-flag-of-dagestan-isolated-on-white-background-with-place-for-your-text-.jpg?ver=6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kartinkin.net/uploads/posts/2021-01/1610829334_14-p-fon-dlya-prezentatsii-kulturi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05" y="-81508"/>
            <a:ext cx="9162305" cy="695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888\Downloads\WhatsApp Image 2022-04-06 at 10.35.51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92697"/>
            <a:ext cx="2112235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4770" y="6021288"/>
            <a:ext cx="81961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Семейные хобби семьи Башировых</a:t>
            </a:r>
            <a:endParaRPr lang="ru-RU" sz="40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Picture 15" descr="C:\Users\888\Downloads\WhatsApp Image 2022-04-06 at 10.35.51 (2)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107396" y="1122313"/>
            <a:ext cx="3903024" cy="5204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09814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us.123rf.com/450wm/millenius/millenius1809/millenius180900113/107848680-flag-of-dagestan-isolated-on-white-background-with-place-for-your-text-.jpg?ver=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us.123rf.com/450wm/millenius/millenius1809/millenius180900113/107848680-flag-of-dagestan-isolated-on-white-background-with-place-for-your-text-.jpg?ver=6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kartinkin.net/uploads/posts/2021-01/1610829334_14-p-fon-dlya-prezentatsii-kulturi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05" y="-81508"/>
            <a:ext cx="9162305" cy="695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888\Downloads\WhatsApp Image 2022-04-06 at 10.35.21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52" r="22745"/>
          <a:stretch/>
        </p:blipFill>
        <p:spPr bwMode="auto">
          <a:xfrm>
            <a:off x="651847" y="0"/>
            <a:ext cx="1697175" cy="2953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888\Downloads\WhatsApp Image 2022-04-06 at 10.35.19 (1)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639479" y="-170392"/>
            <a:ext cx="4724029" cy="6298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5575" y="6021288"/>
            <a:ext cx="87693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Генеалогическое древо семьи </a:t>
            </a:r>
            <a:r>
              <a:rPr lang="ru-RU" sz="36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Шириновых</a:t>
            </a:r>
            <a:endParaRPr lang="ru-RU" sz="36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8" name="Picture 3" descr="C:\Users\888\Downloads\WhatsApp Image 2022-04-07 at 10.46.21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978960"/>
            <a:ext cx="2689720" cy="2922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09814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us.123rf.com/450wm/millenius/millenius1809/millenius180900113/107848680-flag-of-dagestan-isolated-on-white-background-with-place-for-your-text-.jpg?ver=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us.123rf.com/450wm/millenius/millenius1809/millenius180900113/107848680-flag-of-dagestan-isolated-on-white-background-with-place-for-your-text-.jpg?ver=6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kartinkin.net/uploads/posts/2021-01/1610829334_14-p-fon-dlya-prezentatsii-kulturi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05" y="-81508"/>
            <a:ext cx="9162305" cy="695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888\Downloads\WhatsApp Image 2022-04-06 at 10.35.13 (1)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94" y="111269"/>
            <a:ext cx="7553397" cy="5665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87945" y="5776317"/>
            <a:ext cx="6929846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«Домик в деревне»</a:t>
            </a:r>
          </a:p>
          <a:p>
            <a:pPr algn="ctr"/>
            <a:r>
              <a:rPr lang="ru-RU" sz="32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Совместная работа семьи </a:t>
            </a:r>
            <a:r>
              <a:rPr lang="ru-RU" sz="3200" b="1" cap="none" spc="0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Бурляевых</a:t>
            </a:r>
            <a:endParaRPr lang="ru-RU" sz="3200" b="1" cap="none" spc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109814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us.123rf.com/450wm/millenius/millenius1809/millenius180900113/107848680-flag-of-dagestan-isolated-on-white-background-with-place-for-your-text-.jpg?ver=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us.123rf.com/450wm/millenius/millenius1809/millenius180900113/107848680-flag-of-dagestan-isolated-on-white-background-with-place-for-your-text-.jpg?ver=6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kartinkin.net/uploads/posts/2021-01/1610829334_14-p-fon-dlya-prezentatsii-kulturi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05" y="-81508"/>
            <a:ext cx="9162305" cy="695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C:\Users\888\Downloads\WhatsApp Image 2022-04-06 at 10.35.09 (1)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129" y="515162"/>
            <a:ext cx="3859565" cy="5146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888\Downloads\WhatsApp Image 2022-04-06 at 10.35.12 (2)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847" y="513996"/>
            <a:ext cx="4100190" cy="5466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76847" y="6165304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«Природа в горах» из гипса</a:t>
            </a:r>
            <a:endParaRPr lang="ru-RU" sz="28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109814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us.123rf.com/450wm/millenius/millenius1809/millenius180900113/107848680-flag-of-dagestan-isolated-on-white-background-with-place-for-your-text-.jpg?ver=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us.123rf.com/450wm/millenius/millenius1809/millenius180900113/107848680-flag-of-dagestan-isolated-on-white-background-with-place-for-your-text-.jpg?ver=6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kartinkin.net/uploads/posts/2021-01/1610829334_14-p-fon-dlya-prezentatsii-kulturi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05" y="-81508"/>
            <a:ext cx="9162305" cy="695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9" descr="C:\Users\888\Downloads\WhatsApp Image 2022-04-06 at 10.35.16 (2)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772816"/>
            <a:ext cx="5112568" cy="3834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8" descr="C:\Users\888\Downloads\WhatsApp Image 2022-04-06 at 10.35.16 (3)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465" y="620688"/>
            <a:ext cx="2748917" cy="3665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07975" y="5877272"/>
            <a:ext cx="85479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Семейное чаепитие семьи Юсуповых</a:t>
            </a:r>
            <a:endParaRPr lang="ru-RU" sz="4000" b="1" cap="none" spc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109814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us.123rf.com/450wm/millenius/millenius1809/millenius180900113/107848680-flag-of-dagestan-isolated-on-white-background-with-place-for-your-text-.jpg?ver=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us.123rf.com/450wm/millenius/millenius1809/millenius180900113/107848680-flag-of-dagestan-isolated-on-white-background-with-place-for-your-text-.jpg?ver=6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kartinkin.net/uploads/posts/2021-01/1610829334_14-p-fon-dlya-prezentatsii-kulturi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05" y="-81508"/>
            <a:ext cx="9162305" cy="695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C:\Users\888\Downloads\WhatsApp Image 2022-04-06 at 10.35.06 (1)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847" y="347117"/>
            <a:ext cx="4572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19672" y="6421745"/>
            <a:ext cx="64087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Икебана из природного материала</a:t>
            </a:r>
            <a:endParaRPr lang="ru-RU" sz="2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109814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us.123rf.com/450wm/millenius/millenius1809/millenius180900113/107848680-flag-of-dagestan-isolated-on-white-background-with-place-for-your-text-.jpg?ver=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us.123rf.com/450wm/millenius/millenius1809/millenius180900113/107848680-flag-of-dagestan-isolated-on-white-background-with-place-for-your-text-.jpg?ver=6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kartinkin.net/uploads/posts/2021-01/1610829334_14-p-fon-dlya-prezentatsii-kulturi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05" y="-81508"/>
            <a:ext cx="9162305" cy="695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0" descr="C:\Users\888\Downloads\WhatsApp Image 2022-04-06 at 10.35.15 (5)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897" y="610807"/>
            <a:ext cx="3888432" cy="5376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1" descr="C:\Users\888\Downloads\WhatsApp Image 2022-04-06 at 10.35.15 (4)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847" y="610808"/>
            <a:ext cx="4032448" cy="5376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66911" y="5671413"/>
            <a:ext cx="6591868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Кукла в национальном наряде. </a:t>
            </a:r>
          </a:p>
          <a:p>
            <a:pPr algn="ctr"/>
            <a:r>
              <a:rPr lang="ru-RU" sz="3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Работа семьи </a:t>
            </a:r>
            <a:r>
              <a:rPr lang="ru-RU" sz="36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Нурахмаевых</a:t>
            </a:r>
            <a:endParaRPr lang="ru-RU" sz="3600" b="1" cap="none" spc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109814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us.123rf.com/450wm/millenius/millenius1809/millenius180900113/107848680-flag-of-dagestan-isolated-on-white-background-with-place-for-your-text-.jpg?ver=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us.123rf.com/450wm/millenius/millenius1809/millenius180900113/107848680-flag-of-dagestan-isolated-on-white-background-with-place-for-your-text-.jpg?ver=6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kartinkin.net/uploads/posts/2021-01/1610829334_14-p-fon-dlya-prezentatsii-kulturi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05" y="-81508"/>
            <a:ext cx="9162305" cy="695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3" descr="C:\Users\888\Downloads\WhatsApp Image 2022-04-06 at 10.35.14 (3)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23" y="754823"/>
            <a:ext cx="3960440" cy="5280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2" descr="C:\Users\888\Downloads\WhatsApp Image 2022-04-06 at 10.35.15 (3)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827509"/>
            <a:ext cx="3851412" cy="5135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8909" y="6263838"/>
            <a:ext cx="86278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Кукла в национальном наряде. </a:t>
            </a:r>
            <a:r>
              <a:rPr lang="ru-RU" sz="20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Работа </a:t>
            </a:r>
            <a:r>
              <a:rPr lang="ru-RU" sz="2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семьи </a:t>
            </a:r>
            <a:r>
              <a:rPr lang="ru-RU" sz="20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Мухумаевых</a:t>
            </a:r>
            <a:r>
              <a:rPr lang="ru-RU" sz="20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и </a:t>
            </a:r>
            <a:r>
              <a:rPr lang="ru-RU" sz="20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Асламбековых</a:t>
            </a:r>
            <a:endParaRPr lang="ru-RU" sz="20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109814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us.123rf.com/450wm/millenius/millenius1809/millenius180900113/107848680-flag-of-dagestan-isolated-on-white-background-with-place-for-your-text-.jpg?ver=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us.123rf.com/450wm/millenius/millenius1809/millenius180900113/107848680-flag-of-dagestan-isolated-on-white-background-with-place-for-your-text-.jpg?ver=6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kartinkin.net/uploads/posts/2021-01/1610829334_14-p-fon-dlya-prezentatsii-kulturi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05" y="-81508"/>
            <a:ext cx="9162305" cy="695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7" descr="C:\Users\888\Downloads\WhatsApp Image 2022-04-06 at 10.35.18 (1)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 rot="5400000">
            <a:off x="909236" y="3553817"/>
            <a:ext cx="2405046" cy="3607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7" descr="C:\Users\888\Downloads\WhatsApp Image 2022-04-06 at 10.35.18 (1)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73" t="14342" r="2536"/>
          <a:stretch/>
        </p:blipFill>
        <p:spPr bwMode="auto">
          <a:xfrm rot="5400000">
            <a:off x="5986597" y="3742595"/>
            <a:ext cx="2339036" cy="3296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6" descr="C:\Users\888\Downloads\WhatsApp Image 2022-04-06 at 10.35.19 (2)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74664"/>
            <a:ext cx="5400600" cy="405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55651" y="4125114"/>
            <a:ext cx="58143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«Прогулка в горах» семьи </a:t>
            </a:r>
            <a:r>
              <a:rPr lang="ru-RU" sz="24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Абдулаевых</a:t>
            </a:r>
            <a:endParaRPr lang="ru-RU" sz="2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10981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us.123rf.com/450wm/millenius/millenius1809/millenius180900113/107848680-flag-of-dagestan-isolated-on-white-background-with-place-for-your-text-.jpg?ver=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us.123rf.com/450wm/millenius/millenius1809/millenius180900113/107848680-flag-of-dagestan-isolated-on-white-background-with-place-for-your-text-.jpg?ver=6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kartinkin.net/uploads/posts/2021-01/1610829334_14-p-fon-dlya-prezentatsii-kulturi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05" y="-81508"/>
            <a:ext cx="9162305" cy="695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20042" y="908720"/>
            <a:ext cx="784038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 smtClean="0"/>
              <a:t>Актуальность</a:t>
            </a:r>
          </a:p>
          <a:p>
            <a:r>
              <a:rPr lang="ru-RU" sz="2800" b="1" dirty="0" smtClean="0"/>
              <a:t>Мало </a:t>
            </a:r>
            <a:r>
              <a:rPr lang="ru-RU" sz="2800" b="1" dirty="0"/>
              <a:t>кто из детей знает историю своей семьи, свою родословную. Уходят в прошлое семейные праздники и традиции. Беседа с детьми показывает, что дети плохо знают, где и кем работают их родители, Как зовут их бабушек и дедушек, прабабушек и прадедушек. Мы, взрослые - педагоги и родители, должны помочь детям понять значимость семьи, воспитывать у детей любовь и уважение к членам семьи, привязывать чувство привязанности к семье и дому</a:t>
            </a:r>
            <a:r>
              <a:rPr lang="ru-RU" sz="2800" b="1" dirty="0" smtClean="0"/>
              <a:t>.</a:t>
            </a:r>
            <a:endParaRPr lang="ru-RU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25352221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us.123rf.com/450wm/millenius/millenius1809/millenius180900113/107848680-flag-of-dagestan-isolated-on-white-background-with-place-for-your-text-.jpg?ver=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us.123rf.com/450wm/millenius/millenius1809/millenius180900113/107848680-flag-of-dagestan-isolated-on-white-background-with-place-for-your-text-.jpg?ver=6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kartinkin.net/uploads/posts/2021-01/1610829334_14-p-fon-dlya-prezentatsii-kulturi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05" y="-81508"/>
            <a:ext cx="9162305" cy="695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4" descr="C:\Users\888\Downloads\WhatsApp Image 2022-04-06 at 10.34.53 (3)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312738"/>
            <a:ext cx="3720108" cy="4960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3" descr="C:\Users\888\Downloads\WhatsApp Image 2022-04-06 at 10.34.54 (2)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0256" y="312738"/>
            <a:ext cx="3948608" cy="4960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26543" y="5451673"/>
            <a:ext cx="54726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гости к дедушке Хасану</a:t>
            </a:r>
            <a:endParaRPr lang="ru-RU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109814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us.123rf.com/450wm/millenius/millenius1809/millenius180900113/107848680-flag-of-dagestan-isolated-on-white-background-with-place-for-your-text-.jpg?ver=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us.123rf.com/450wm/millenius/millenius1809/millenius180900113/107848680-flag-of-dagestan-isolated-on-white-background-with-place-for-your-text-.jpg?ver=6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kartinkin.net/uploads/posts/2021-01/1610829334_14-p-fon-dlya-prezentatsii-kulturi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05" y="-81508"/>
            <a:ext cx="9162305" cy="695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1" descr="C:\Users\888\Downloads\WhatsApp Image 2022-04-06 at 10.34.55 (1)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960835"/>
            <a:ext cx="3651423" cy="4868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C:\Users\888\Downloads\WhatsApp Image 2022-04-06 at 10.34.56 (2)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308" y="960835"/>
            <a:ext cx="3651423" cy="4868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23728" y="585865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Бабушка </a:t>
            </a:r>
            <a:r>
              <a:rPr lang="ru-RU" sz="36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Патимат</a:t>
            </a:r>
            <a:endParaRPr lang="ru-RU" sz="36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109814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us.123rf.com/450wm/millenius/millenius1809/millenius180900113/107848680-flag-of-dagestan-isolated-on-white-background-with-place-for-your-text-.jpg?ver=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us.123rf.com/450wm/millenius/millenius1809/millenius180900113/107848680-flag-of-dagestan-isolated-on-white-background-with-place-for-your-text-.jpg?ver=6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kartinkin.net/uploads/posts/2021-01/1610829334_14-p-fon-dlya-prezentatsii-kulturi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4071"/>
            <a:ext cx="9162305" cy="695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9" descr="C:\Users\888\Downloads\WhatsApp Image 2022-04-06 at 10.34.56 (3)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987792"/>
            <a:ext cx="3312368" cy="2484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C:\Users\888\Downloads\WhatsApp Image 2022-04-06 at 10.34.57 (1)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873808"/>
            <a:ext cx="3781964" cy="504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265" y="4051101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гости к бабушке и дедушке</a:t>
            </a:r>
            <a:endParaRPr lang="ru-RU" sz="28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109814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us.123rf.com/450wm/millenius/millenius1809/millenius180900113/107848680-flag-of-dagestan-isolated-on-white-background-with-place-for-your-text-.jpg?ver=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us.123rf.com/450wm/millenius/millenius1809/millenius180900113/107848680-flag-of-dagestan-isolated-on-white-background-with-place-for-your-text-.jpg?ver=6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kartinkin.net/uploads/posts/2021-01/1610829334_14-p-fon-dlya-prezentatsii-kulturi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7937"/>
            <a:ext cx="9162305" cy="695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888\Downloads\WhatsApp Image 2022-04-07 at 10.45.57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00149"/>
            <a:ext cx="2005706" cy="4351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C:\Users\888\Downloads\WhatsApp Image 2022-04-07 at 10.45.57 (1)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200149"/>
            <a:ext cx="2016224" cy="4374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888\Downloads\WhatsApp Image 2022-04-07 at 10.45.56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9528" y="1200149"/>
            <a:ext cx="1989597" cy="431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2775" y="5627015"/>
            <a:ext cx="78470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«Обои для нашего дома»</a:t>
            </a:r>
            <a:endParaRPr lang="ru-RU" sz="5400" b="1" cap="none" spc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382385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us.123rf.com/450wm/millenius/millenius1809/millenius180900113/107848680-flag-of-dagestan-isolated-on-white-background-with-place-for-your-text-.jpg?ver=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us.123rf.com/450wm/millenius/millenius1809/millenius180900113/107848680-flag-of-dagestan-isolated-on-white-background-with-place-for-your-text-.jpg?ver=6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kartinkin.net/uploads/posts/2021-01/1610829334_14-p-fon-dlya-prezentatsii-kulturi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05" y="-81508"/>
            <a:ext cx="9162305" cy="695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2151" y="2967335"/>
            <a:ext cx="73597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за внимание!!!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57776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us.123rf.com/450wm/millenius/millenius1809/millenius180900113/107848680-flag-of-dagestan-isolated-on-white-background-with-place-for-your-text-.jpg?ver=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us.123rf.com/450wm/millenius/millenius1809/millenius180900113/107848680-flag-of-dagestan-isolated-on-white-background-with-place-for-your-text-.jpg?ver=6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kartinkin.net/uploads/posts/2021-01/1610829334_14-p-fon-dlya-prezentatsii-kulturi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7937"/>
            <a:ext cx="9162305" cy="695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36858" y="1340768"/>
            <a:ext cx="8270561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Вид проекта: </a:t>
            </a:r>
            <a:r>
              <a:rPr lang="ru-RU" sz="2000" dirty="0"/>
              <a:t>Познавательно-творческий</a:t>
            </a:r>
          </a:p>
          <a:p>
            <a:r>
              <a:rPr lang="ru-RU" sz="2000" b="1" dirty="0"/>
              <a:t>Срок реализации проекта:</a:t>
            </a:r>
            <a:r>
              <a:rPr lang="ru-RU" sz="2000" dirty="0"/>
              <a:t> </a:t>
            </a:r>
            <a:r>
              <a:rPr lang="ru-RU" sz="2000" dirty="0" smtClean="0"/>
              <a:t>долгосрочный</a:t>
            </a:r>
            <a:endParaRPr lang="ru-RU" sz="2000" dirty="0"/>
          </a:p>
          <a:p>
            <a:r>
              <a:rPr lang="ru-RU" sz="2000" b="1" dirty="0"/>
              <a:t>Участники проекта:</a:t>
            </a:r>
            <a:r>
              <a:rPr lang="ru-RU" sz="2000" dirty="0"/>
              <a:t> Воспитатель, </a:t>
            </a:r>
            <a:r>
              <a:rPr lang="ru-RU" sz="2000" dirty="0" smtClean="0"/>
              <a:t>дети, родители.</a:t>
            </a:r>
            <a:endParaRPr lang="ru-RU" sz="2000" dirty="0"/>
          </a:p>
          <a:p>
            <a:r>
              <a:rPr lang="ru-RU" sz="2000" b="1" dirty="0"/>
              <a:t>Цель проекта:</a:t>
            </a:r>
            <a:r>
              <a:rPr lang="ru-RU" sz="2000" dirty="0"/>
              <a:t> Расширить представления детей о своей семье, о своей родословной, о семейных традициях.</a:t>
            </a:r>
          </a:p>
          <a:p>
            <a:r>
              <a:rPr lang="ru-RU" sz="2000" b="1" dirty="0"/>
              <a:t>Задачи проекта: </a:t>
            </a:r>
            <a:endParaRPr lang="ru-RU" sz="2000" dirty="0"/>
          </a:p>
          <a:p>
            <a:r>
              <a:rPr lang="ru-RU" sz="2000" dirty="0"/>
              <a:t>1. Способствовать желанию детей узнать как можно больше о своей семье, её истории. </a:t>
            </a:r>
          </a:p>
          <a:p>
            <a:r>
              <a:rPr lang="ru-RU" sz="2000" dirty="0"/>
              <a:t>2. Формировать у детей представления о  нравственном отношении к семейным традициям, учись разбираться в родственных связях. </a:t>
            </a:r>
          </a:p>
          <a:p>
            <a:r>
              <a:rPr lang="ru-RU" sz="2000" dirty="0"/>
              <a:t>3. Развивать творческие способности родителей и детей в процессе совместной деятельности. </a:t>
            </a:r>
          </a:p>
          <a:p>
            <a:r>
              <a:rPr lang="ru-RU" sz="2000" dirty="0"/>
              <a:t>4. Воспитывать у детей любовь и уважение к членам семьи, показать ценность семьи для каждого человека и проявлять заботу о родных людях.</a:t>
            </a:r>
          </a:p>
        </p:txBody>
      </p:sp>
    </p:spTree>
    <p:extLst>
      <p:ext uri="{BB962C8B-B14F-4D97-AF65-F5344CB8AC3E}">
        <p14:creationId xmlns:p14="http://schemas.microsoft.com/office/powerpoint/2010/main" val="1938238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us.123rf.com/450wm/millenius/millenius1809/millenius180900113/107848680-flag-of-dagestan-isolated-on-white-background-with-place-for-your-text-.jpg?ver=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us.123rf.com/450wm/millenius/millenius1809/millenius180900113/107848680-flag-of-dagestan-isolated-on-white-background-with-place-for-your-text-.jpg?ver=6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kartinkin.net/uploads/posts/2021-01/1610829334_14-p-fon-dlya-prezentatsii-kulturi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7937"/>
            <a:ext cx="9162305" cy="695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27584" y="889844"/>
            <a:ext cx="806489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Предполагаемый результат:</a:t>
            </a:r>
            <a:endParaRPr lang="ru-RU" sz="2400" dirty="0"/>
          </a:p>
          <a:p>
            <a:r>
              <a:rPr lang="ru-RU" sz="2400" dirty="0"/>
              <a:t>В ходе проекта дети получат более углублённые знания о профессиях своих родителей, о родословной своей семьи, семейных традициях. Кроме того, предполагается: </a:t>
            </a:r>
          </a:p>
          <a:p>
            <a:r>
              <a:rPr lang="ru-RU" sz="2400" dirty="0"/>
              <a:t>1. Знание детьми об особенностях своей семьи. </a:t>
            </a:r>
          </a:p>
          <a:p>
            <a:r>
              <a:rPr lang="ru-RU" sz="2400" dirty="0"/>
              <a:t> 2. Понимание детьми значимости семьи и жизни каждого человека. </a:t>
            </a:r>
          </a:p>
          <a:p>
            <a:r>
              <a:rPr lang="ru-RU" sz="2400" dirty="0"/>
              <a:t>3. Умение организовать сюжетно-ролевые игры на основе имеющихся знаний о семье. </a:t>
            </a:r>
          </a:p>
          <a:p>
            <a:r>
              <a:rPr lang="ru-RU" sz="2400" dirty="0"/>
              <a:t>4. Проявление заботы и уважения ко всем членам семьи. Пятая точка дать понять детям, что они являются продолжительными своего рода и что нельзя его порочить, а нужно продолжать традиции и приумножать его авторитет.</a:t>
            </a:r>
          </a:p>
        </p:txBody>
      </p:sp>
    </p:spTree>
    <p:extLst>
      <p:ext uri="{BB962C8B-B14F-4D97-AF65-F5344CB8AC3E}">
        <p14:creationId xmlns:p14="http://schemas.microsoft.com/office/powerpoint/2010/main" val="1938238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us.123rf.com/450wm/millenius/millenius1809/millenius180900113/107848680-flag-of-dagestan-isolated-on-white-background-with-place-for-your-text-.jpg?ver=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us.123rf.com/450wm/millenius/millenius1809/millenius180900113/107848680-flag-of-dagestan-isolated-on-white-background-with-place-for-your-text-.jpg?ver=6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kartinkin.net/uploads/posts/2021-01/1610829334_14-p-fon-dlya-prezentatsii-kulturi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05" y="-81508"/>
            <a:ext cx="9162305" cy="695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888\Downloads\WhatsApp Image 2022-04-06 at 10.35.55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99" y="908720"/>
            <a:ext cx="3591247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888\Downloads\WhatsApp Image 2022-04-06 at 10.35.22 (1)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102906" y="1234877"/>
            <a:ext cx="3240360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00411" y="5661248"/>
            <a:ext cx="65382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Поход семьей в кино</a:t>
            </a:r>
            <a:endParaRPr lang="ru-RU" sz="5400" b="1" cap="none" spc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10981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us.123rf.com/450wm/millenius/millenius1809/millenius180900113/107848680-flag-of-dagestan-isolated-on-white-background-with-place-for-your-text-.jpg?ver=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us.123rf.com/450wm/millenius/millenius1809/millenius180900113/107848680-flag-of-dagestan-isolated-on-white-background-with-place-for-your-text-.jpg?ver=6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kartinkin.net/uploads/posts/2021-01/1610829334_14-p-fon-dlya-prezentatsii-kulturi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05" y="-81508"/>
            <a:ext cx="9162305" cy="695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888\Downloads\WhatsApp Image 2022-04-06 at 10.35.54 (3)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014" y="980727"/>
            <a:ext cx="3537246" cy="4716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888\Downloads\WhatsApp Image 2022-04-06 at 10.35.23 (1)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847" y="1093176"/>
            <a:ext cx="3452911" cy="4603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71800" y="5877272"/>
            <a:ext cx="314002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Наши горы</a:t>
            </a:r>
            <a:endParaRPr lang="ru-RU" sz="48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109814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us.123rf.com/450wm/millenius/millenius1809/millenius180900113/107848680-flag-of-dagestan-isolated-on-white-background-with-place-for-your-text-.jpg?ver=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us.123rf.com/450wm/millenius/millenius1809/millenius180900113/107848680-flag-of-dagestan-isolated-on-white-background-with-place-for-your-text-.jpg?ver=6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kartinkin.net/uploads/posts/2021-01/1610829334_14-p-fon-dlya-prezentatsii-kulturi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1508"/>
            <a:ext cx="9162305" cy="695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888\Downloads\WhatsApp Image 2022-04-06 at 10.35.54 (2)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4" y="1152102"/>
            <a:ext cx="2966239" cy="4365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888\Downloads\WhatsApp Image 2022-04-06 at 10.35.22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566592" y="1112490"/>
            <a:ext cx="3423941" cy="4565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5877272"/>
            <a:ext cx="926112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Прогулка с родителями в осеннем парке</a:t>
            </a:r>
            <a:endParaRPr lang="ru-RU" sz="40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109814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us.123rf.com/450wm/millenius/millenius1809/millenius180900113/107848680-flag-of-dagestan-isolated-on-white-background-with-place-for-your-text-.jpg?ver=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us.123rf.com/450wm/millenius/millenius1809/millenius180900113/107848680-flag-of-dagestan-isolated-on-white-background-with-place-for-your-text-.jpg?ver=6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kartinkin.net/uploads/posts/2021-01/1610829334_14-p-fon-dlya-prezentatsii-kulturi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05" y="-81508"/>
            <a:ext cx="9162305" cy="695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888\Downloads\WhatsApp Image 2022-04-06 at 10.35.54 (1)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258" y="667924"/>
            <a:ext cx="4090789" cy="5454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5381" y="6093296"/>
            <a:ext cx="89031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Генеалогическое древо семьи «Абдуллаевых»</a:t>
            </a:r>
            <a:endParaRPr lang="ru-RU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109814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us.123rf.com/450wm/millenius/millenius1809/millenius180900113/107848680-flag-of-dagestan-isolated-on-white-background-with-place-for-your-text-.jpg?ver=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us.123rf.com/450wm/millenius/millenius1809/millenius180900113/107848680-flag-of-dagestan-isolated-on-white-background-with-place-for-your-text-.jpg?ver=6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s://kartinkin.net/uploads/posts/2021-01/1610829334_14-p-fon-dlya-prezentatsii-kulturi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05" y="-81508"/>
            <a:ext cx="9162305" cy="695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888\Downloads\WhatsApp Image 2022-04-06 at 10.35.53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351046" y="1075666"/>
            <a:ext cx="3858853" cy="5145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888\Downloads\WhatsApp Image 2022-04-06 at 10.35.54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21" t="4250" r="26562" b="22000"/>
          <a:stretch/>
        </p:blipFill>
        <p:spPr bwMode="auto">
          <a:xfrm>
            <a:off x="154459" y="34602"/>
            <a:ext cx="3319537" cy="3641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60053" y="5661248"/>
            <a:ext cx="79250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</a:t>
            </a:r>
            <a:r>
              <a:rPr lang="ru-RU" sz="3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емейное увлечение семьи </a:t>
            </a:r>
            <a:r>
              <a:rPr lang="ru-RU" sz="36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Митуевых</a:t>
            </a:r>
            <a:endParaRPr lang="ru-RU" sz="36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109814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422</Words>
  <Application>Microsoft Office PowerPoint</Application>
  <PresentationFormat>Экран (4:3)</PresentationFormat>
  <Paragraphs>46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Тату</dc:creator>
  <cp:lastModifiedBy>888</cp:lastModifiedBy>
  <cp:revision>11</cp:revision>
  <dcterms:created xsi:type="dcterms:W3CDTF">2022-04-04T13:15:53Z</dcterms:created>
  <dcterms:modified xsi:type="dcterms:W3CDTF">2022-04-07T07:53:55Z</dcterms:modified>
</cp:coreProperties>
</file>