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7" r:id="rId15"/>
    <p:sldId id="269" r:id="rId16"/>
    <p:sldId id="276" r:id="rId17"/>
    <p:sldId id="270" r:id="rId18"/>
    <p:sldId id="271" r:id="rId19"/>
    <p:sldId id="272" r:id="rId20"/>
    <p:sldId id="273" r:id="rId21"/>
    <p:sldId id="274" r:id="rId22"/>
    <p:sldId id="275" r:id="rId23"/>
    <p:sldId id="28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2904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67495_88-p-fon-dlya-prezentatsii-po-geografii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242" y="1421785"/>
            <a:ext cx="8671253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на тему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Моя семья, мой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тухум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мои корни»</a:t>
            </a:r>
          </a:p>
          <a:p>
            <a:pPr algn="ctr"/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Подготовили Абдурахманова М.А. 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Нухбекова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Т.А.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78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888\Downloads\WhatsApp Image 2022-04-06 at 10.35.53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97" y="13642"/>
            <a:ext cx="4850904" cy="64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6624" y="6250918"/>
            <a:ext cx="5603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Увлечения </a:t>
            </a:r>
            <a:r>
              <a:rPr lang="ru-RU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Митуева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Расула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888\Downloads\WhatsApp Image 2022-04-06 at 10.35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770" y="6021288"/>
            <a:ext cx="8196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Семейные хобби семьи Башировых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5" descr="C:\Users\888\Downloads\WhatsApp Image 2022-04-06 at 10.35.51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7396" y="1122313"/>
            <a:ext cx="3903024" cy="52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888\Downloads\WhatsApp Image 2022-04-06 at 10.35.2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2" r="22745"/>
          <a:stretch/>
        </p:blipFill>
        <p:spPr bwMode="auto">
          <a:xfrm>
            <a:off x="651847" y="0"/>
            <a:ext cx="1697175" cy="29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888\Downloads\WhatsApp Image 2022-04-06 at 10.35.19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39479" y="-170392"/>
            <a:ext cx="4724029" cy="62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6021288"/>
            <a:ext cx="8769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Генеалогическое древо семьи </a:t>
            </a:r>
            <a:r>
              <a:rPr lang="ru-RU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Шириновых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 descr="C:\Users\888\Downloads\WhatsApp Image 2022-04-07 at 10.46.2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8960"/>
            <a:ext cx="2689720" cy="29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88\Downloads\WhatsApp Image 2022-04-06 at 10.35.13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4" y="111269"/>
            <a:ext cx="7553397" cy="56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7945" y="5776317"/>
            <a:ext cx="69298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«Домик в деревне»</a:t>
            </a:r>
          </a:p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Совместная работа семьи </a:t>
            </a:r>
            <a:r>
              <a:rPr lang="ru-RU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Бурляевых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888\Downloads\WhatsApp Image 2022-04-06 at 10.35.0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" y="515162"/>
            <a:ext cx="3859565" cy="51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888\Downloads\WhatsApp Image 2022-04-06 at 10.35.12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47" y="513996"/>
            <a:ext cx="4100190" cy="54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6847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«Природа в горах» из гипса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C:\Users\888\Downloads\WhatsApp Image 2022-04-06 at 10.35.16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C:\Users\888\Downloads\WhatsApp Image 2022-04-06 at 10.35.16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5" y="620688"/>
            <a:ext cx="2748917" cy="36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5877272"/>
            <a:ext cx="8547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Семейное чаепитие семьи Юсуповых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888\Downloads\WhatsApp Image 2022-04-06 at 10.35.06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47" y="347117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421745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Икебана из природного материала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C:\Users\888\Downloads\WhatsApp Image 2022-04-06 at 10.35.15 (5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7" y="610807"/>
            <a:ext cx="3888432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C:\Users\888\Downloads\WhatsApp Image 2022-04-06 at 10.35.15 (4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47" y="610808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6911" y="5671413"/>
            <a:ext cx="65918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Кукла в национальном наряде. </a:t>
            </a:r>
          </a:p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семьи </a:t>
            </a:r>
            <a:r>
              <a:rPr lang="ru-RU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Нурахмаевых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:\Users\888\Downloads\WhatsApp Image 2022-04-06 at 10.35.14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3" y="754823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C:\Users\888\Downloads\WhatsApp Image 2022-04-06 at 10.35.15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7509"/>
            <a:ext cx="3851412" cy="51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909" y="6263838"/>
            <a:ext cx="8627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Кукла в национальном наряде.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семьи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Мухумаевых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Асламбековых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:\Users\888\Downloads\WhatsApp Image 2022-04-06 at 10.35.18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909236" y="3553817"/>
            <a:ext cx="2405046" cy="36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C:\Users\888\Downloads\WhatsApp Image 2022-04-06 at 10.35.18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3" t="14342" r="2536"/>
          <a:stretch/>
        </p:blipFill>
        <p:spPr bwMode="auto">
          <a:xfrm rot="5400000">
            <a:off x="5986597" y="3742595"/>
            <a:ext cx="2339036" cy="32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:\Users\888\Downloads\WhatsApp Image 2022-04-06 at 10.35.19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4664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5651" y="4125114"/>
            <a:ext cx="581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«Прогулка в горах» семьи </a:t>
            </a: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Абдулаевых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042" y="908720"/>
            <a:ext cx="78403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Актуальность</a:t>
            </a:r>
          </a:p>
          <a:p>
            <a:r>
              <a:rPr lang="ru-RU" sz="2800" b="1" dirty="0" smtClean="0"/>
              <a:t>Мало </a:t>
            </a:r>
            <a:r>
              <a:rPr lang="ru-RU" sz="2800" b="1" dirty="0"/>
              <a:t>кто из детей знает историю своей семьи, свою родословную. Уходят в прошлое семейные праздники и традиции. Беседа с детьми показывает, что дети плохо знают, где и кем работают их родители, Как зовут их бабушек и дедушек, прабабушек и прадедушек. Мы, взрослые - педагоги и родители, должны помочь детям понять значимость семьи, воспитывать у детей любовь и уважение к членам семьи, привязывать чувство привязанности к семье и дому</a:t>
            </a:r>
            <a:r>
              <a:rPr lang="ru-RU" sz="2800" b="1" dirty="0" smtClean="0"/>
              <a:t>.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3522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:\Users\888\Downloads\WhatsApp Image 2022-04-06 at 10.34.53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8"/>
            <a:ext cx="3720108" cy="49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888\Downloads\WhatsApp Image 2022-04-06 at 10.34.54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312738"/>
            <a:ext cx="3948608" cy="49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6543" y="5451673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к дедушке Хасану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888\Downloads\WhatsApp Image 2022-04-06 at 10.34.55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60835"/>
            <a:ext cx="3651423" cy="48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888\Downloads\WhatsApp Image 2022-04-06 at 10.34.56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08" y="960835"/>
            <a:ext cx="3651423" cy="48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8586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Бабушка </a:t>
            </a:r>
            <a:r>
              <a:rPr lang="ru-RU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Патимат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071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888\Downloads\WhatsApp Image 2022-04-06 at 10.34.56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8779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888\Downloads\WhatsApp Image 2022-04-06 at 10.34.57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73808"/>
            <a:ext cx="3781964" cy="50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65" y="40511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к бабушке и дедушке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937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888\Downloads\WhatsApp Image 2022-04-07 at 10.45.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0149"/>
            <a:ext cx="2005706" cy="43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888\Downloads\WhatsApp Image 2022-04-07 at 10.45.57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0149"/>
            <a:ext cx="2016224" cy="43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888\Downloads\WhatsApp Image 2022-04-07 at 10.45.5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28" y="1200149"/>
            <a:ext cx="1989597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5" y="5627015"/>
            <a:ext cx="784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«Обои для нашего дома»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23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2151" y="2967335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77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937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6858" y="1340768"/>
            <a:ext cx="82705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Вид проекта: </a:t>
            </a:r>
            <a:r>
              <a:rPr lang="ru-RU" sz="2000" dirty="0"/>
              <a:t>Познавательно-творческий</a:t>
            </a:r>
          </a:p>
          <a:p>
            <a:r>
              <a:rPr lang="ru-RU" sz="2000" b="1" dirty="0"/>
              <a:t>Срок реализации проекта:</a:t>
            </a:r>
            <a:r>
              <a:rPr lang="ru-RU" sz="2000" dirty="0"/>
              <a:t> </a:t>
            </a:r>
            <a:r>
              <a:rPr lang="ru-RU" sz="2000" dirty="0" smtClean="0"/>
              <a:t>долгосрочный</a:t>
            </a:r>
            <a:endParaRPr lang="ru-RU" sz="2000" dirty="0"/>
          </a:p>
          <a:p>
            <a:r>
              <a:rPr lang="ru-RU" sz="2000" b="1" dirty="0"/>
              <a:t>Участники проекта:</a:t>
            </a:r>
            <a:r>
              <a:rPr lang="ru-RU" sz="2000" dirty="0"/>
              <a:t> Воспитатель, </a:t>
            </a:r>
            <a:r>
              <a:rPr lang="ru-RU" sz="2000" dirty="0" smtClean="0"/>
              <a:t>дети, родители.</a:t>
            </a:r>
            <a:endParaRPr lang="ru-RU" sz="2000" dirty="0"/>
          </a:p>
          <a:p>
            <a:r>
              <a:rPr lang="ru-RU" sz="2000" b="1" dirty="0"/>
              <a:t>Цель проекта:</a:t>
            </a:r>
            <a:r>
              <a:rPr lang="ru-RU" sz="2000" dirty="0"/>
              <a:t> Расширить представления детей о своей семье, о своей родословной, о семейных традициях.</a:t>
            </a:r>
          </a:p>
          <a:p>
            <a:r>
              <a:rPr lang="ru-RU" sz="2000" b="1" dirty="0"/>
              <a:t>Задачи проекта: </a:t>
            </a:r>
            <a:endParaRPr lang="ru-RU" sz="2000" dirty="0"/>
          </a:p>
          <a:p>
            <a:r>
              <a:rPr lang="ru-RU" sz="2000" dirty="0"/>
              <a:t>1. Способствовать желанию детей узнать как можно больше о своей семье, её истории. </a:t>
            </a:r>
          </a:p>
          <a:p>
            <a:r>
              <a:rPr lang="ru-RU" sz="2000" dirty="0"/>
              <a:t>2. Формировать у детей представления о  нравственном отношении к семейным традициям, учись разбираться в родственных связях. </a:t>
            </a:r>
          </a:p>
          <a:p>
            <a:r>
              <a:rPr lang="ru-RU" sz="2000" dirty="0"/>
              <a:t>3. Развивать творческие способности родителей и детей в процессе совместной деятельности. </a:t>
            </a:r>
          </a:p>
          <a:p>
            <a:r>
              <a:rPr lang="ru-RU" sz="2000" dirty="0"/>
              <a:t>4. 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</a:p>
        </p:txBody>
      </p:sp>
    </p:spTree>
    <p:extLst>
      <p:ext uri="{BB962C8B-B14F-4D97-AF65-F5344CB8AC3E}">
        <p14:creationId xmlns:p14="http://schemas.microsoft.com/office/powerpoint/2010/main" val="193823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937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88984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Предполагаемый результат:</a:t>
            </a:r>
            <a:endParaRPr lang="ru-RU" sz="2400" dirty="0"/>
          </a:p>
          <a:p>
            <a:r>
              <a:rPr lang="ru-RU" sz="2400" dirty="0"/>
              <a:t>В ходе проекта дети получат более углублённые знания о профессиях своих родителей, о родословной своей семьи, семейных традициях. Кроме того, предполагается: </a:t>
            </a:r>
          </a:p>
          <a:p>
            <a:r>
              <a:rPr lang="ru-RU" sz="2400" dirty="0"/>
              <a:t>1. Знание детьми об особенностях своей семьи. </a:t>
            </a:r>
          </a:p>
          <a:p>
            <a:r>
              <a:rPr lang="ru-RU" sz="2400" dirty="0"/>
              <a:t> 2. Понимание детьми значимости семьи и жизни каждого человека. </a:t>
            </a:r>
          </a:p>
          <a:p>
            <a:r>
              <a:rPr lang="ru-RU" sz="2400" dirty="0"/>
              <a:t>3. Умение организовать сюжетно-ролевые игры на основе имеющихся знаний о семье. </a:t>
            </a:r>
          </a:p>
          <a:p>
            <a:r>
              <a:rPr lang="ru-RU" sz="2400" dirty="0"/>
              <a:t>4. Проявление заботы и уважения ко всем членам семьи. Пятая точка дать понять детям, что они являются продолжительными своего рода и что нельзя его порочить, а нужно продолжать традиции и приумножать его авторитет.</a:t>
            </a:r>
          </a:p>
        </p:txBody>
      </p:sp>
    </p:spTree>
    <p:extLst>
      <p:ext uri="{BB962C8B-B14F-4D97-AF65-F5344CB8AC3E}">
        <p14:creationId xmlns:p14="http://schemas.microsoft.com/office/powerpoint/2010/main" val="193823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888\Downloads\WhatsApp Image 2022-04-06 at 10.35.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08720"/>
            <a:ext cx="359124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88\Downloads\WhatsApp Image 2022-04-06 at 10.35.2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2906" y="1234877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411" y="5661248"/>
            <a:ext cx="653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Поход семьей в кино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888\Downloads\WhatsApp Image 2022-04-06 at 10.35.54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4" y="980727"/>
            <a:ext cx="3537246" cy="47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888\Downloads\WhatsApp Image 2022-04-06 at 10.35.23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47" y="1093176"/>
            <a:ext cx="3452911" cy="46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5877272"/>
            <a:ext cx="3140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горы</a:t>
            </a:r>
            <a:endParaRPr lang="ru-RU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888\Downloads\WhatsApp Image 2022-04-06 at 10.35.54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152102"/>
            <a:ext cx="2966239" cy="43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888\Downloads\WhatsApp Image 2022-04-06 at 10.35.2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6592" y="1112490"/>
            <a:ext cx="3423941" cy="45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77272"/>
            <a:ext cx="9261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Прогулка с родителями в осеннем парке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888\Downloads\WhatsApp Image 2022-04-06 at 10.35.54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58" y="667924"/>
            <a:ext cx="4090789" cy="54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381" y="6093296"/>
            <a:ext cx="890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Генеалогическое древо семьи «Абдуллаевых»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s.123rf.com/450wm/millenius/millenius1809/millenius180900113/107848680-flag-of-dagestan-isolated-on-white-background-with-place-for-your-text-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kartinkin.net/uploads/posts/2021-01/1610829334_14-p-fon-dlya-prezentatsii-kultur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-81508"/>
            <a:ext cx="916230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888\Downloads\WhatsApp Image 2022-04-06 at 10.35.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51046" y="1075666"/>
            <a:ext cx="3858853" cy="51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888\Downloads\WhatsApp Image 2022-04-06 at 10.35.54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4250" r="26562" b="22000"/>
          <a:stretch/>
        </p:blipFill>
        <p:spPr bwMode="auto">
          <a:xfrm>
            <a:off x="154459" y="34602"/>
            <a:ext cx="3319537" cy="364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053" y="5661248"/>
            <a:ext cx="792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емейное увлечение семьи </a:t>
            </a:r>
            <a:r>
              <a:rPr lang="ru-RU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Митуевых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81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422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Тату</dc:creator>
  <cp:lastModifiedBy>888</cp:lastModifiedBy>
  <cp:revision>11</cp:revision>
  <dcterms:created xsi:type="dcterms:W3CDTF">2022-04-04T13:15:53Z</dcterms:created>
  <dcterms:modified xsi:type="dcterms:W3CDTF">2022-04-07T07:53:55Z</dcterms:modified>
</cp:coreProperties>
</file>