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4" r:id="rId5"/>
    <p:sldId id="259" r:id="rId6"/>
    <p:sldId id="263" r:id="rId7"/>
    <p:sldId id="261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6" r:id="rId19"/>
    <p:sldId id="277" r:id="rId20"/>
    <p:sldId id="27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02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BC815-864D-46AA-BB4D-4DFCC1F55CF2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BF7F3-DED1-4601-BB09-D9FDC8D34D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BC815-864D-46AA-BB4D-4DFCC1F55CF2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BF7F3-DED1-4601-BB09-D9FDC8D34D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BC815-864D-46AA-BB4D-4DFCC1F55CF2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BF7F3-DED1-4601-BB09-D9FDC8D34D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BC815-864D-46AA-BB4D-4DFCC1F55CF2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BF7F3-DED1-4601-BB09-D9FDC8D34D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BC815-864D-46AA-BB4D-4DFCC1F55CF2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BF7F3-DED1-4601-BB09-D9FDC8D34D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BC815-864D-46AA-BB4D-4DFCC1F55CF2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BF7F3-DED1-4601-BB09-D9FDC8D34D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BC815-864D-46AA-BB4D-4DFCC1F55CF2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BF7F3-DED1-4601-BB09-D9FDC8D34D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BC815-864D-46AA-BB4D-4DFCC1F55CF2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BF7F3-DED1-4601-BB09-D9FDC8D34D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BC815-864D-46AA-BB4D-4DFCC1F55CF2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BF7F3-DED1-4601-BB09-D9FDC8D34D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BC815-864D-46AA-BB4D-4DFCC1F55CF2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BF7F3-DED1-4601-BB09-D9FDC8D34D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BC815-864D-46AA-BB4D-4DFCC1F55CF2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BF7F3-DED1-4601-BB09-D9FDC8D34D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ABC815-864D-46AA-BB4D-4DFCC1F55CF2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8BF7F3-DED1-4601-BB09-D9FDC8D34D9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1800" dirty="0"/>
              <a:t> </a:t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«Детский сад № 35»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«Интеллектуальные игры, как средство развития элементарных математических представлений».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(из опыта работы)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232848" cy="1752600"/>
          </a:xfrm>
        </p:spPr>
        <p:txBody>
          <a:bodyPr>
            <a:normAutofit/>
          </a:bodyPr>
          <a:lstStyle/>
          <a:p>
            <a:pPr algn="r"/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Подготовила: </a:t>
            </a:r>
          </a:p>
          <a:p>
            <a:pPr algn="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Магомедова Р.Т.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Огромный интерес вызывает у детей конструирование из плоскостных геометрических фигур и  счетных палочек, которое  воспитывает эстетический вкус, усидчивость, работоспособность; дает возможность ребенку ощутить удовольствие и гордость от результата своего труда.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Пользователь\Desktop\отчет педсовет фэмп\IMG-20210119-WA001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2000240"/>
            <a:ext cx="4038600" cy="4357649"/>
          </a:xfrm>
          <a:prstGeom prst="rect">
            <a:avLst/>
          </a:prstGeom>
          <a:noFill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844824"/>
            <a:ext cx="3312368" cy="432048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6" name="Picture 4" descr="C:\Users\Пользователь\Desktop\отчет педсовет фэмп\20201210_16383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785926"/>
            <a:ext cx="3394472" cy="4525963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785926"/>
            <a:ext cx="3273828" cy="436510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Особое внимание заслуживает игра с палочками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Кюизенера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которая позволяет  не только знакомить ребенка с понятием «длиннее- короче», но и  в ходе конструирования развивает воображение  (как нужно расположить палочки, чтобы получились:  прямоугольная ракета,  квадратный  домик  с треугольной крышей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т.д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940836"/>
            <a:ext cx="3238451" cy="431793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  игре с объемными модулями и кубиками у детей развиваются творческие способности, воображение и индивидуальное самовыражение при выполнении творческих работ. Дети знакомятся с понятиями : куб, цилиндр, кирпичик.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C:\Users\Пользователь\Desktop\отчет педсовет фэмп\20201209_095624-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1643050"/>
            <a:ext cx="3726939" cy="4525963"/>
          </a:xfrm>
          <a:prstGeom prst="rect">
            <a:avLst/>
          </a:prstGeom>
          <a:noFill/>
        </p:spPr>
      </p:pic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600200"/>
            <a:ext cx="3744416" cy="4525963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600" dirty="0" smtClean="0"/>
              <a:t>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Логическое мышление ребенка необходимо постоянно развивать. Это поможет ему быстро освоить основные математические понятия, разовьет умение сравнивать, конкретизировать, обобщать, анализировать.  Игры и упражнения помогут вам научить ребенка находить выход из проблемных ситуаций, делать определенные выводы, приходить к логическому заключению.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«</a:t>
            </a:r>
            <a:r>
              <a:rPr lang="ru-RU" dirty="0" err="1" smtClean="0"/>
              <a:t>Пазлы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Д\игра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«Какой картинки не хватает?»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C:\Users\Пользователь\Desktop\пазлы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393037"/>
            <a:ext cx="4040188" cy="3514964"/>
          </a:xfrm>
          <a:prstGeom prst="rect">
            <a:avLst/>
          </a:prstGeom>
          <a:noFill/>
        </p:spPr>
      </p:pic>
      <p:pic>
        <p:nvPicPr>
          <p:cNvPr id="26627" name="Picture 3" descr="C:\Users\Пользователь\Desktop\логика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76771" y="2174875"/>
            <a:ext cx="2978283" cy="3951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263899"/>
            <a:ext cx="3672408" cy="489654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Игры по сенсорному развитию. 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Ранний возраст – самое благоприятное время для сенсорного воспитания, которое обеспечивает полноценное восприятие окружающего мира, что способствует умственному, физическому, эстетическому развитию детей. Следовательно, главное в этом возрасте – обогащение чувственного опыта, необходимого для полноценного восприятия окружающего мира, и в первую очередь – пополнение представлений о свойствах предметов: их цвете, форме, величине.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>
          <a:xfrm>
            <a:off x="642910" y="1928802"/>
            <a:ext cx="3925916" cy="822317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Настольная игра «Спрячь мышонка»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3"/>
          </p:nvPr>
        </p:nvSpPr>
        <p:spPr>
          <a:xfrm>
            <a:off x="4643438" y="1785926"/>
            <a:ext cx="4043362" cy="893755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Д/игра «Укрась ёлочку шарами» (магнитная доска),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6" name="Picture 4" descr="C:\Users\Пользователь\Desktop\отчет педсовет фэмп\20201214_10524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857752" y="2786058"/>
            <a:ext cx="2749152" cy="3665536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727" y="2938639"/>
            <a:ext cx="2520281" cy="336037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Дидактические игры на сравнение предметов по величине : «Пирамидка», «Большой- маленький» (сравнение мячей, кубиков), «Матрешки», 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«Чья башня выше?»  (Цель игры: сравнение предметов по высоте).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C:\Users\Пользователь\Desktop\матрешки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332990"/>
            <a:ext cx="8229600" cy="30603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Игры с прищепками очень полезное занятие, довольно веселое и интересное. Тренировка пальцев и выполнение ребенком движений руками, вносят бесценный вклад в полноценное развитие головного мозга малыша. Развиваются речь и творческое воображение,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формируются сенсорные и пространственные понятия, математические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представления и т. д.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C:\Users\Пользователь\Desktop\отчет педсовет фэмп\20201210_16462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285992"/>
            <a:ext cx="3053954" cy="4071938"/>
          </a:xfrm>
          <a:prstGeom prst="rect">
            <a:avLst/>
          </a:prstGeom>
          <a:noFill/>
        </p:spPr>
      </p:pic>
      <p:pic>
        <p:nvPicPr>
          <p:cNvPr id="30723" name="Picture 3" descr="C:\Users\Пользователь\Desktop\отчет педсовет фэмп\20201126_17195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6471" y="2500306"/>
            <a:ext cx="4260329" cy="31952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14414" y="714356"/>
            <a:ext cx="6500858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Эффективное развитие интеллектуальных способностей детей дошкольного возраста - одна из актуальных проблем современности. Дошкольники с развитым интеллектом быстрее запоминают материал, более уверены в своих силах, легче адаптируются в новой обстановке, лучше подготовлены к школе. Интеллектуальный труд очень нелегок, и учитывая возрастные особенности мы должны помнить, что основной метод развития- проблемно-поисковый, а главная форма организации – игра. Для дошкольников игра имеет огромное значение: игра - это учеба, игра - это труд, игра - это серьезная форма воспитания, а также способ познания окружающего их мира.</a:t>
            </a:r>
          </a:p>
          <a:p>
            <a:pPr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42976" y="857232"/>
            <a:ext cx="728667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«Игра – это огромное светлое нежное, через которое в духовный мир ребенка вливается живительный поток  представлений и понятий об окружающем мире. Игра – это искра, зажигающая огонек пытливости и любознательности».</a:t>
            </a:r>
          </a:p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                                       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А.Сухомлинский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Пользователь\Desktop\конец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b="1" dirty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Интеллектуальные игры условно делятся на следующие группы:</a:t>
            </a: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Игры на ориентирование в пространстве.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Игры путешествие во времени.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Игры с цифрами и числами.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Игры с геометрическими фигурами.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Игры на логическое мышление.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Игры по сенсорному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ию.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8596" y="714356"/>
            <a:ext cx="3036917" cy="5411807"/>
          </a:xfrm>
        </p:spPr>
        <p:txBody>
          <a:bodyPr>
            <a:normAutofit lnSpcReduction="10000"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ФГОС ДО устанавливает определенные требования к развивающей предметно-пространственной среде как к одному из базовых критериев основной образовательной программы дошкольного образования.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Вследствие чего в  средней группе создан уголок «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Занимательная математика», который включает в себя материалы и атрибуты, позволяющие  детям усваивать навыки, закреплять уже имеющиеся знания и познавать что – то новое для себя в области математики через детские способы: игровую, поисково-исследовательскую, конструктивную, речевую и т. д.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513" y="404664"/>
            <a:ext cx="5221287" cy="5328592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первой группе игр относится обучение детей счету в прямом и обратном порядке. Используя сказочный сюжет или  детские картинки  игровой тематики (животные, транспорт, овощи и фрукты, герои мультфильмов) детей знакомят с образованием всех чисел в пределах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, путем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сравнивания равных и неравных групп предметов. Сравниваются две группы предметов, расположенные то на нижней, то на верхней полоске счетной линейки.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Пользователь\Desktop\отчет педсовет фэмп\20210111_16515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71472" y="2428868"/>
            <a:ext cx="4038600" cy="3028950"/>
          </a:xfrm>
          <a:prstGeom prst="rect">
            <a:avLst/>
          </a:prstGeom>
          <a:noFill/>
        </p:spPr>
      </p:pic>
      <p:pic>
        <p:nvPicPr>
          <p:cNvPr id="16387" name="Picture 3" descr="C:\Users\Пользователь\Desktop\отчет педсовет фэмп\20210111_16272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214942" y="2428868"/>
            <a:ext cx="2963487" cy="3952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 качестве обучающей системы, в электронные образовательные ресурсы могут входить компьютерные дидактические игры. Практика применение таких игр показывает, что они являются эффективным средством обучения, т. к.обладают рядом положительных сторон :</a:t>
            </a:r>
            <a:br>
              <a:rPr lang="ru-RU" sz="1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-возможности звука, движения, цвета в играх вызывают интерес и помогают передать информацию в доступной, понятной и привлекательной форме ребенку; возможность реализации индивидуального обучения.</a:t>
            </a: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97315" y="1688497"/>
            <a:ext cx="4349369" cy="4349369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315" y="1688497"/>
            <a:ext cx="4349369" cy="454881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71472" y="274638"/>
            <a:ext cx="8115328" cy="1725602"/>
          </a:xfrm>
        </p:spPr>
        <p:txBody>
          <a:bodyPr>
            <a:noAutofit/>
          </a:bodyPr>
          <a:lstStyle/>
          <a:p>
            <a:r>
              <a:rPr lang="ru-RU" sz="1600" b="1" dirty="0" smtClean="0"/>
              <a:t>Вторая группа математических игр (игры – путешествие во времени) служит для знакомства детей с временами года и  частями суток. Объясняется, что каждое время года имеет свое название. Для того, чтобы дети лучше запоминали их название, используются такие дидактические игры как:  «Когда это бывает?», «Что за чем?», «Определи по картинке время года», Для закрепления знаний о частях суток организуется рассматривание соответствующих картинок и </a:t>
            </a:r>
            <a:r>
              <a:rPr lang="ru-RU" sz="1600" b="1" dirty="0" err="1" smtClean="0"/>
              <a:t>д</a:t>
            </a:r>
            <a:r>
              <a:rPr lang="ru-RU" sz="1600" b="1" dirty="0" smtClean="0"/>
              <a:t>/игра «Утро, день, вечер, ночь. Провожать их не спеши, что ты делал расскажи».</a:t>
            </a:r>
            <a:endParaRPr lang="ru-RU" sz="1600" b="1" dirty="0"/>
          </a:p>
        </p:txBody>
      </p:sp>
      <p:pic>
        <p:nvPicPr>
          <p:cNvPr id="2051" name="Picture 3" descr="C:\Users\Пользователь\Desktop\вренема г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2500306"/>
            <a:ext cx="4260332" cy="3195249"/>
          </a:xfrm>
          <a:prstGeom prst="rect">
            <a:avLst/>
          </a:prstGeom>
          <a:noFill/>
        </p:spPr>
      </p:pic>
      <p:pic>
        <p:nvPicPr>
          <p:cNvPr id="2052" name="Picture 4" descr="C:\Users\Пользователь\Desktop\сутки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34611" y="2214554"/>
            <a:ext cx="3494547" cy="3429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третью группу входят игры на ориентирование в пространстве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 помощи дидактических игр и упражнений дети овладевают умением определять словом положение того или иного предмета по отношению к другому предмету и к себе. Существует множество игр, упражнений, способствующих развитию пространственного ориентирования у детей: “Расскажи про свой узор”, “Мастерская ковров”, “Кто где?”, “Путешествие по комнате”, «Левая и правая», «Что изменилось?»(пространственное расположение игрушек).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Пользователь\Desktop\ковер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849994"/>
            <a:ext cx="3457703" cy="3276163"/>
          </a:xfrm>
          <a:prstGeom prst="rect">
            <a:avLst/>
          </a:prstGeom>
          <a:noFill/>
        </p:spPr>
      </p:pic>
      <p:pic>
        <p:nvPicPr>
          <p:cNvPr id="3075" name="Picture 3" descr="C:\Users\Пользователь\Desktop\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31551" y="3143248"/>
            <a:ext cx="3905278" cy="2928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Для закрепления знаний о форме геометрических фигур детям предлагается узнать в окружающих предметах форму круга, треугольника, квадрата. Например, спрашивается: “Какую геометрическую фигуру напоминает тарелка?” (поверхность крышки стола, лист бумаги т.д.). Проводится дидактические  игры типа:  “Геометрическое лото”, « Найди фигуре свой дом», « Подбери по форме»,  «Разложи фигуры по тарелочкам», «Геометрическая мозаика», «Найди и раскрась»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Пользователь\Desktop\2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14875" y="2942017"/>
            <a:ext cx="3971925" cy="2599566"/>
          </a:xfrm>
          <a:prstGeom prst="rect">
            <a:avLst/>
          </a:prstGeom>
          <a:noFill/>
        </p:spPr>
      </p:pic>
      <p:pic>
        <p:nvPicPr>
          <p:cNvPr id="1027" name="Picture 3" descr="C:\Users\Пользователь\Desktop\отчет педсовет фэмп\20210122_11065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1815" y="2357438"/>
            <a:ext cx="2826544" cy="3768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</TotalTime>
  <Words>447</Words>
  <Application>Microsoft Office PowerPoint</Application>
  <PresentationFormat>Экран (4:3)</PresentationFormat>
  <Paragraphs>37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Calibri</vt:lpstr>
      <vt:lpstr>Times New Roman</vt:lpstr>
      <vt:lpstr>Тема Office</vt:lpstr>
      <vt:lpstr>    Муниципальное бюджетное дошкольное образовательное учреждение «Детский сад № 35»      «Интеллектуальные игры, как средство развития элементарных математических представлений». (из опыта работы)            </vt:lpstr>
      <vt:lpstr>Презентация PowerPoint</vt:lpstr>
      <vt:lpstr>Презентация PowerPoint</vt:lpstr>
      <vt:lpstr>  </vt:lpstr>
      <vt:lpstr>  К первой группе игр относится обучение детей счету в прямом и обратном порядке. Используя сказочный сюжет или  детские картинки  игровой тематики (животные, транспорт, овощи и фрукты, герои мультфильмов) детей знакомят с образованием всех чисел в пределах , путем сравнивания равных и неравных групп предметов. Сравниваются две группы предметов, расположенные то на нижней, то на верхней полоске счетной линейки. </vt:lpstr>
      <vt:lpstr>  В качестве обучающей системы, в электронные образовательные ресурсы могут входить компьютерные дидактические игры. Практика применение таких игр показывает, что они являются эффективным средством обучения, т. к.обладают рядом положительных сторон : -возможности звука, движения, цвета в играх вызывают интерес и помогают передать информацию в доступной, понятной и привлекательной форме ребенку; возможность реализации индивидуального обучения. </vt:lpstr>
      <vt:lpstr>Вторая группа математических игр (игры – путешествие во времени) служит для знакомства детей с временами года и  частями суток. Объясняется, что каждое время года имеет свое название. Для того, чтобы дети лучше запоминали их название, используются такие дидактические игры как:  «Когда это бывает?», «Что за чем?», «Определи по картинке время года», Для закрепления знаний о частях суток организуется рассматривание соответствующих картинок и д/игра «Утро, день, вечер, ночь. Провожать их не спеши, что ты делал расскажи».</vt:lpstr>
      <vt:lpstr>    В третью группу входят игры на ориентирование в пространстве При помощи дидактических игр и упражнений дети овладевают умением определять словом положение того или иного предмета по отношению к другому предмету и к себе. Существует множество игр, упражнений, способствующих развитию пространственного ориентирования у детей: “Расскажи про свой узор”, “Мастерская ковров”, “Кто где?”, “Путешествие по комнате”, «Левая и правая», «Что изменилось?»(пространственное расположение игрушек). </vt:lpstr>
      <vt:lpstr>   Для закрепления знаний о форме геометрических фигур детям предлагается узнать в окружающих предметах форму круга, треугольника, квадрата. Например, спрашивается: “Какую геометрическую фигуру напоминает тарелка?” (поверхность крышки стола, лист бумаги т.д.). Проводится дидактические  игры типа:  “Геометрическое лото”, « Найди фигуре свой дом», « Подбери по форме»,  «Разложи фигуры по тарелочкам», «Геометрическая мозаика», «Найди и раскрась» </vt:lpstr>
      <vt:lpstr>Огромный интерес вызывает у детей конструирование из плоскостных геометрических фигур и  счетных палочек, которое  воспитывает эстетический вкус, усидчивость, работоспособность; дает возможность ребенку ощутить удовольствие и гордость от результата своего труда. </vt:lpstr>
      <vt:lpstr>Презентация PowerPoint</vt:lpstr>
      <vt:lpstr>  Особое внимание заслуживает игра с палочками Кюизенера, которая позволяет  не только знакомить ребенка с понятием «длиннее- короче», но и  в ходе конструирования развивает воображение  (как нужно расположить палочки, чтобы получились:  прямоугольная ракета,  квадратный  домик  с треугольной крышей т.д) </vt:lpstr>
      <vt:lpstr>В  игре с объемными модулями и кубиками у детей развиваются творческие способности, воображение и индивидуальное самовыражение при выполнении творческих работ. Дети знакомятся с понятиями : куб, цилиндр, кирпичик. </vt:lpstr>
      <vt:lpstr> Логическое мышление ребенка необходимо постоянно развивать. Это поможет ему быстро освоить основные математические понятия, разовьет умение сравнивать, конкретизировать, обобщать, анализировать.  Игры и упражнения помогут вам научить ребенка находить выход из проблемных ситуаций, делать определенные выводы, приходить к логическому заключению. </vt:lpstr>
      <vt:lpstr>Презентация PowerPoint</vt:lpstr>
      <vt:lpstr>    Игры по сенсорному развитию.  Ранний возраст – самое благоприятное время для сенсорного воспитания, которое обеспечивает полноценное восприятие окружающего мира, что способствует умственному, физическому, эстетическому развитию детей. Следовательно, главное в этом возрасте – обогащение чувственного опыта, необходимого для полноценного восприятия окружающего мира, и в первую очередь – пополнение представлений о свойствах предметов: их цвете, форме, величине. </vt:lpstr>
      <vt:lpstr>Дидактические игры на сравнение предметов по величине : «Пирамидка», «Большой- маленький» (сравнение мячей, кубиков), «Матрешки»,    «Чья башня выше?»  (Цель игры: сравнение предметов по высоте).</vt:lpstr>
      <vt:lpstr>    Игры с прищепками очень полезное занятие, довольно веселое и интересное. Тренировка пальцев и выполнение ребенком движений руками, вносят бесценный вклад в полноценное развитие головного мозга малыша. Развиваются речь и творческое воображение, формируются сенсорные и пространственные понятия, математические представления и т. д.  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- Филиал Муниципального автономного дошкольного образовательного учреждения детский сад «Сказка» с. Карлыханово «Детский сад «Тополёк» с. Емаши» муниципального района Белокатайский район Республики Башкортостан;   : «Интеллектуальные игры, как средство развития элементарных математических представлений». (из опыта работы)</dc:title>
  <dc:creator>Пользователь</dc:creator>
  <cp:lastModifiedBy>79064</cp:lastModifiedBy>
  <cp:revision>39</cp:revision>
  <dcterms:created xsi:type="dcterms:W3CDTF">2021-01-25T18:23:41Z</dcterms:created>
  <dcterms:modified xsi:type="dcterms:W3CDTF">2021-11-19T09:38:12Z</dcterms:modified>
</cp:coreProperties>
</file>