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5" r:id="rId3"/>
    <p:sldId id="272" r:id="rId4"/>
    <p:sldId id="257" r:id="rId5"/>
    <p:sldId id="258" r:id="rId6"/>
    <p:sldId id="260" r:id="rId7"/>
    <p:sldId id="261" r:id="rId8"/>
    <p:sldId id="274" r:id="rId9"/>
    <p:sldId id="273" r:id="rId10"/>
    <p:sldId id="275" r:id="rId11"/>
    <p:sldId id="269" r:id="rId12"/>
    <p:sldId id="271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68" r:id="rId31"/>
    <p:sldId id="270" r:id="rId32"/>
    <p:sldId id="262" r:id="rId33"/>
    <p:sldId id="26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3" autoAdjust="0"/>
    <p:restoredTop sz="94504" autoAdjust="0"/>
  </p:normalViewPr>
  <p:slideViewPr>
    <p:cSldViewPr>
      <p:cViewPr>
        <p:scale>
          <a:sx n="70" d="100"/>
          <a:sy n="70" d="100"/>
        </p:scale>
        <p:origin x="-115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5CEB8-3EAE-4AD5-8C16-1A73A4106CD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DBE1-38E0-456B-A1E4-A33A38D50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2.bp.blogspot.com/-Rd2mM6jKTVc/V06kiZPR0WI/AAAAAAAAOp8/MANbc69DrzolAtJvvbA8nTeAO7vdZwO8wCLcB/s1600/psd%2B990%2Bchildre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5885" y="1211857"/>
            <a:ext cx="6072230" cy="3426174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«ОБРАЗОВАТЕЛЬНЫЙ МАРШРУТ ВЫХОДНОГО ДНЯ», КАК ЭФФЕКТИВНЫЙ СПОСОБ ВЗАИМОДЕЙСТВИЯ СЕМЬИ И ДОУ В УСЛОВИЯХ ФГОС ДО </a:t>
            </a:r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44208" y="3773934"/>
            <a:ext cx="2413067" cy="1167233"/>
          </a:xfrm>
        </p:spPr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</a:t>
            </a:r>
          </a:p>
          <a:p>
            <a:pPr algn="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«А» гр.</a:t>
            </a:r>
          </a:p>
          <a:p>
            <a:pPr algn="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Желнова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Ю.В.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kmjgnhfdbg\Desktop\0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239990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и оформление буклета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«Маршрут выходного дня»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Цель: ознакомить родителей с достопримечательностями, которые планируется посетить в течении год. </a:t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Дать их краткое описание и информацию о графике их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местоположения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Goalkeeper\Downloads\Буклет Россия моя истор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2723112" cy="38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oalkeeper\Downloads\Буклет Русский театр_0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66854"/>
            <a:ext cx="2732721" cy="386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" y="0"/>
            <a:ext cx="9112282" cy="684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071678"/>
            <a:ext cx="6286512" cy="207170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Goalkeeper\Downloads\IMG_831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134" y="1848700"/>
            <a:ext cx="4067666" cy="305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oalkeeper\Downloads\IMG_8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8964" y="1982454"/>
            <a:ext cx="5137696" cy="38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260648"/>
            <a:ext cx="9036495" cy="1079594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Вручение родителям буклетов с предложением посетить запланированные достопримечательности.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14694" y="-10297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План маршрута выходного дня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08" y="692696"/>
            <a:ext cx="77408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Сентябрь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Родопскому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бульвару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берегу Каспийского Моря (горской пляж).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детей с достопримечательностями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родного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города.</a:t>
            </a:r>
          </a:p>
        </p:txBody>
      </p:sp>
      <p:pic>
        <p:nvPicPr>
          <p:cNvPr id="5125" name="Picture 5" descr="C:\Users\Goalkeeper\Desktop\КМО\Фото КМО\410252f1-a4eb-4205-9ce1-c57550903a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062576"/>
            <a:ext cx="2759094" cy="36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Goalkeeper\Desktop\КМО\Фото КМО\20190503_153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6224" y="3515237"/>
            <a:ext cx="3791744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Goalkeeper\Desktop\КМО\Фото КМО\eb4d8e9c-aaf1-450f-b6e7-47bd47bb8a1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64" y="2809044"/>
            <a:ext cx="2263483" cy="402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682887" y="4817206"/>
          <a:ext cx="53864" cy="2663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32"/>
                <a:gridCol w="26932"/>
              </a:tblGrid>
              <a:tr h="3016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">
                          <a:effectLst/>
                        </a:rPr>
                        <a:t>Поездка на «Сулакский каньон»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">
                          <a:effectLst/>
                        </a:rPr>
                        <a:t>Посещение рыбно-рекреационного комплекса «Янтарное»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">
                          <a:effectLst/>
                        </a:rPr>
                        <a:t> </a:t>
                      </a:r>
                      <a:endParaRPr lang="ru-RU" sz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6" marR="76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" dirty="0">
                          <a:effectLst/>
                        </a:rPr>
                        <a:t>Расширить знания детей о природных достопримечательностях родного края.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" dirty="0">
                          <a:effectLst/>
                        </a:rPr>
                        <a:t>Знакомить с ландшафтами Республики Дагестан.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00" dirty="0">
                          <a:effectLst/>
                        </a:rPr>
                        <a:t>Познакомить с различными видами рыб.</a:t>
                      </a:r>
                      <a:endParaRPr lang="ru-RU" sz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6" marR="766" marT="0" marB="0"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831641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Сентябрь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Поездка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 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Сулакский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каньон»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рыбно-рекреационного комплекса «Янтарное»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знания детей о природных достопримечательностях родного края.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Знакомить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с ландшафтами Республики Дагестан.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с различными видами рыб.</a:t>
            </a:r>
          </a:p>
          <a:p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218" name="Picture 2" descr="C:\Users\Goalkeeper\Desktop\КМО\Фото КМО\DSC_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174432" cy="27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Goalkeeper\Desktop\КМО\Фото КМО\DSC_0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4104456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0524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0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70567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Октябрь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Исторического парка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«Россия - моя история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асширить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 углубить знания детей об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истории России. Воспитывать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любовь к своей стране.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Goalkeeper\Desktop\КМО\Фото КМО\657cc7d2-7aac-4517-a6d9-f6420e6df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8920"/>
            <a:ext cx="2752166" cy="348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Goalkeeper\Desktop\КМО\Фото КМО\c6d09b5c-31ba-468c-b1e0-801fedc2011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77"/>
          <a:stretch/>
        </p:blipFill>
        <p:spPr bwMode="auto">
          <a:xfrm>
            <a:off x="-84596" y="2276872"/>
            <a:ext cx="344002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riadagestan.ru/upload/iblock/691/691e077b842983359469cecd1ef447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4" b="11959"/>
          <a:stretch/>
        </p:blipFill>
        <p:spPr bwMode="auto">
          <a:xfrm>
            <a:off x="6372200" y="2107994"/>
            <a:ext cx="2699792" cy="198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pravoslavie.ru/sas/image/102249/224905.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39" y="4509120"/>
            <a:ext cx="280270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0524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Октябрь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Смотровая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площадка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Тарки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-Тау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родолжать знакомить детей с природными достопримечательностями и 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ландшафтами Республики Дагестан.</a:t>
            </a:r>
          </a:p>
        </p:txBody>
      </p:sp>
      <p:pic>
        <p:nvPicPr>
          <p:cNvPr id="7169" name="Picture 1" descr="C:\Users\Goalkeeper\Desktop\КМО\Фото КМО\a63d03e1-0580-4d47-a366-c82d36b0c2f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149042"/>
            <a:ext cx="3553539" cy="473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ttps://img.tourister.ru/files/2/7/4/1/1/7/9/5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27" y="2852936"/>
            <a:ext cx="4806973" cy="347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0524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Ноябрь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 «Парк Ленинского Комсомола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закреплять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знания о правилах безопасного поведения в природе; о временах года, последовательности месяцев в году. Воспитывать бережное отношение к природе. Развивать наблюдательность</a:t>
            </a:r>
          </a:p>
        </p:txBody>
      </p:sp>
      <p:pic>
        <p:nvPicPr>
          <p:cNvPr id="23553" name="Picture 1" descr="C:\Users\Goalkeeper\Desktop\КМО\Фото КМО\e1e1df47-f814-4613-8bb2-62f413e1c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2" y="2348880"/>
            <a:ext cx="3442563" cy="45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Goalkeeper\Desktop\КМО\Фото КМО\0622eb62-e547-4981-a4a0-8f7f49f5787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81" y="2348880"/>
            <a:ext cx="432649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266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Ноябрь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парку «Ак-гель»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памятника «Русской учительнице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Цель: продолжать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знакомить с достопримечательностями родного города.</a:t>
            </a:r>
          </a:p>
          <a:p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C:\Users\Goalkeeper\Desktop\КМО\Фото КМО\dec3cf7d-1112-4bfa-b7d2-b5024f1b4f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30400"/>
            <a:ext cx="3395700" cy="45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Goalkeeper\Desktop\КМО\Фото КМО\981e5ec4-0542-4c1a-a602-6a29e823cf6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2218"/>
          <a:stretch/>
        </p:blipFill>
        <p:spPr bwMode="auto">
          <a:xfrm>
            <a:off x="4067944" y="2289658"/>
            <a:ext cx="4572000" cy="451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266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5006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45888"/>
            <a:ext cx="74888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Государственного республиканского русского драматического театра им. М.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Горького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представление детей о театре, как виде искусства, его назначении. Воспитывать любовь к театру.</a:t>
            </a:r>
          </a:p>
        </p:txBody>
      </p:sp>
      <p:pic>
        <p:nvPicPr>
          <p:cNvPr id="21505" name="Picture 1" descr="C:\Users\Goalkeeper\Desktop\КМО\Фото КМО\14679c0c-ec34-409a-8c3a-18e061419c1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/>
          <a:stretch/>
        </p:blipFill>
        <p:spPr bwMode="auto">
          <a:xfrm>
            <a:off x="6417525" y="2246436"/>
            <a:ext cx="2726475" cy="47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Goalkeeper\Desktop\КМО\Фото КМО\e58ad516-afa6-49f7-98b8-bd5dcf4a7ad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7"/>
          <a:stretch/>
        </p:blipFill>
        <p:spPr bwMode="auto">
          <a:xfrm>
            <a:off x="1308975" y="3068960"/>
            <a:ext cx="4987280" cy="37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Goalkeeper\Desktop\КМО\Фото КМО\d606a5cb-76fc-4824-8988-be6b5fdd8a8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5"/>
          <a:stretch/>
        </p:blipFill>
        <p:spPr bwMode="auto">
          <a:xfrm>
            <a:off x="0" y="2282545"/>
            <a:ext cx="2736304" cy="25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266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площади Ленина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хорошее  праздничное настроение</a:t>
            </a:r>
          </a:p>
        </p:txBody>
      </p:sp>
      <p:pic>
        <p:nvPicPr>
          <p:cNvPr id="20481" name="Picture 1" descr="C:\Users\Goalkeeper\Desktop\КМО\Фото КМО\6b630403-58c1-4288-833d-aa0d360f3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91499"/>
            <a:ext cx="3717376" cy="495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Goalkeeper\Desktop\КМО\Фото КМО\13242b86-75c2-4890-9bb6-974b158f5e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95967"/>
            <a:ext cx="3721525" cy="49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266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kmjgnhfdbg\Desktop\katalog-obo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44076" cy="6819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857496"/>
            <a:ext cx="7342584" cy="3786214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детский  сад  – два воспитательных феномена, каждый из которых по-своему дает ребенку социальный опыт, но только в сочетании друг с другом они создают оптимальные условия для вхождения маленького человека в большой мир.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5157192"/>
            <a:ext cx="2408312" cy="1224136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Январь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Поездка в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ботанический сад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 ДГУ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 обогащать знания об особенностях зимней природы (холода, заморозки, снегопады, сильные ветры), о безопасном поведении зимой.</a:t>
            </a:r>
          </a:p>
        </p:txBody>
      </p:sp>
      <p:pic>
        <p:nvPicPr>
          <p:cNvPr id="19457" name="Picture 1" descr="C:\Users\Goalkeeper\Desktop\КМО\Фото КМО\dfe95b5b-95d0-4adf-9a91-0db1e4096d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Goalkeeper\Desktop\КМО\Фото КМО\IMG_83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3310309" cy="44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7305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6624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Январь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«Дагестанского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государственного театра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кукол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интерес к театру и театрализованной деятельности.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Духовно обогащать личность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ребенка средствами театрального искусства.</a:t>
            </a:r>
          </a:p>
        </p:txBody>
      </p:sp>
      <p:pic>
        <p:nvPicPr>
          <p:cNvPr id="18433" name="Picture 1" descr="C:\Users\Goalkeeper\Desktop\КМО\Фото КМО\dc2daa4e-f782-48a6-833a-0030d90718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 b="9337"/>
          <a:stretch/>
        </p:blipFill>
        <p:spPr bwMode="auto">
          <a:xfrm>
            <a:off x="921657" y="2324948"/>
            <a:ext cx="3168352" cy="466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Goalkeeper\Desktop\КМО\Фото КМО\889cf4e1-3437-4892-b7eb-e3729e092fa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 b="9088"/>
          <a:stretch/>
        </p:blipFill>
        <p:spPr bwMode="auto">
          <a:xfrm>
            <a:off x="4716016" y="1988840"/>
            <a:ext cx="3223932" cy="500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7305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4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289" y="258746"/>
            <a:ext cx="7200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Февраль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Поездка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 горно-туристический комплекс 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Чиндирчеро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закреплять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знания о зимних явлениях в природе. Продолжать знакомить с зимними видами спорта.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Users\Goalkeeper\Desktop\КМО\Фото КМО\b5235e44-e72a-45c1-a79d-04b99489fd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 bwMode="auto">
          <a:xfrm>
            <a:off x="5652120" y="2307654"/>
            <a:ext cx="2921265" cy="456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Goalkeeper\Desktop\КМО\Фото КМО\a22f7223-10f2-4819-95b1-c1b16cbfdb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20103"/>
          <a:stretch/>
        </p:blipFill>
        <p:spPr bwMode="auto">
          <a:xfrm>
            <a:off x="-73693" y="2708920"/>
            <a:ext cx="55851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7305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796" y="193245"/>
            <a:ext cx="7907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Февраль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скверу им.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Фазу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Алиевой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памятника Фазу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Алиевой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расширять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представления детей о родном городе. Продолжать знакомить с достопримечательностями города, в котором живут дети.</a:t>
            </a:r>
          </a:p>
          <a:p>
            <a:pPr algn="ctr"/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 descr="C:\Users\Goalkeeper\Downloads\aac48f8d-cc6b-4ea7-b6f8-b2102c092e5f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46" y="2204864"/>
            <a:ext cx="2457482" cy="327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94177"/>
            <a:ext cx="3126080" cy="416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Goalkeeper\Desktop\КМО\Фото КМО\IMG_84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1301" r="6881" b="8069"/>
          <a:stretch/>
        </p:blipFill>
        <p:spPr bwMode="auto">
          <a:xfrm>
            <a:off x="3233584" y="4942858"/>
            <a:ext cx="3041407" cy="21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oalkeeper\Desktop\КМО\Фото КМО\IMG_83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819" y="3143362"/>
            <a:ext cx="3793380" cy="28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7305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31585"/>
            <a:ext cx="75963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Март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аллеи ремесленников «Город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Мастеров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знакомить детей с народно-прикладным искусством дагестанцев.</a:t>
            </a:r>
          </a:p>
          <a:p>
            <a:pPr algn="ctr"/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oalkeeper\Downloads\5ba198af-a100-4083-b365-61f4faa35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5" y="2071835"/>
            <a:ext cx="3515544" cy="46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alkeeper\Downloads\ca4f7d82-52d8-4a6a-bd37-b4058eac56e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71835"/>
            <a:ext cx="3515543" cy="46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03332"/>
      </p:ext>
    </p:extLst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59997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Март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проспекту Р. Гамзатова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памятника Р.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Гамзатова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знакомить детей  с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достопримечательностями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родного города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Goalkeeper\Desktop\КМО\Фото КМО\411e5821-db27-4036-8aff-bf482e7d57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 b="6913"/>
          <a:stretch/>
        </p:blipFill>
        <p:spPr bwMode="auto">
          <a:xfrm>
            <a:off x="3197051" y="2691415"/>
            <a:ext cx="2870893" cy="40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alkeeper\Desktop\КМО\Фото КМО\IMG_8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2394" y="3232474"/>
            <a:ext cx="4143458" cy="31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alkeeper\Downloads\IMG_8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8354" y="3197659"/>
            <a:ext cx="4049955" cy="30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03332"/>
      </p:ext>
    </p:extLst>
  </p:cSld>
  <p:clrMapOvr>
    <a:masterClrMapping/>
  </p:clrMapOvr>
  <p:transition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Апрель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изобразительных искусств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П. С.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Гамзатовой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интерес  к искусству.</a:t>
            </a:r>
          </a:p>
          <a:p>
            <a:endParaRPr lang="ru-RU" sz="3600" b="1" i="1" dirty="0"/>
          </a:p>
        </p:txBody>
      </p:sp>
      <p:pic>
        <p:nvPicPr>
          <p:cNvPr id="13314" name="Picture 2" descr="https://must-see.top/wp-content/uploads/2018/11/dagestanskij-muzej-izobrazitelnyh-iskuss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21535"/>
            <a:ext cx="7275277" cy="483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03332"/>
      </p:ext>
    </p:extLst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4624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Апрель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Поездка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 бархан «Сары-Кум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Музея Природы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расширить знания детей о природных достопримечательностях родного края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Познакомить с растительным и животным миром пустыни Сары-Кум.</a:t>
            </a:r>
          </a:p>
          <a:p>
            <a:endParaRPr lang="ru-RU" sz="2400" b="1" i="1" dirty="0"/>
          </a:p>
        </p:txBody>
      </p:sp>
      <p:pic>
        <p:nvPicPr>
          <p:cNvPr id="12292" name="Picture 4" descr="http://fortuna-kmv.ru/wp-content/uploads/2021/02/%D0%A1%D0%B0%D1%80%D1%8B%D0%BA%D1%83%D0%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94620"/>
            <a:ext cx="6696744" cy="44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13950"/>
      </p:ext>
    </p:extLst>
  </p:cSld>
  <p:clrMapOvr>
    <a:masterClrMapping/>
  </p:clrMapOvr>
  <p:transition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014" y="44624"/>
            <a:ext cx="777686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Май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Экскурсия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 мемориалу воинам павшим в Великой отечественной войне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Прогулка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 парку Ленинского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Комсомола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музея «Боевой славы» им. В. Марковой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детей в духе патриотизма, любви к Родине. Расширять знания о героях Великой Отечественной войны, о победе нашей страны в войне. 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Знакомить с памятниками героям Великой Отечественной войны.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86" y="3369768"/>
            <a:ext cx="5328593" cy="355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613950"/>
      </p:ext>
    </p:extLst>
  </p:cSld>
  <p:clrMapOvr>
    <a:masterClrMapping/>
  </p:clrMapOvr>
  <p:transition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80920" cy="323123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-108520" y="-3523"/>
            <a:ext cx="9448800" cy="708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71287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Май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национального музея Республики Дагестан им. А.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Тахо-Годи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 углубить знания детей об истории родного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края. Воспитывать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любовь к родному краю.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58608"/>
            <a:ext cx="6750735" cy="449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613950"/>
      </p:ext>
    </p:extLst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F00C76-176B-8D4C-8EB6-45D9B7E6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5D542D-B716-A948-BF27-879BAF463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511BA87-1AFC-E245-A505-92B7FFA26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-559"/>
          <a:stretch/>
        </p:blipFill>
        <p:spPr bwMode="auto">
          <a:xfrm>
            <a:off x="0" y="-5458"/>
            <a:ext cx="9744076" cy="7029400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AACC006-F859-1449-BF4F-D5375DED9E2A}"/>
              </a:ext>
            </a:extLst>
          </p:cNvPr>
          <p:cNvSpPr/>
          <p:nvPr/>
        </p:nvSpPr>
        <p:spPr>
          <a:xfrm>
            <a:off x="1271638" y="2791937"/>
            <a:ext cx="7200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Детский сад является не только учреждением, реализующим образовательные услуги, осуществляющим процессы воспитания, развития и обучения детей, но и культурно – развивающим и досуговым центром для детей дошкольного возраста. Поэтому помимо традиционных форм работы дошкольного учреждения и семьи (конференции, тематические выставки, «круглый стол», консультации, общие и групповые собрания родителей, дни открытых дверей, клубы по интересам) в нашем ДОУ активно используются инновационные формы и методы. Одной из форм такой работы является проведение воскресного досуга для детей и родителей «Образовательный маршрут выходного дня».</a:t>
            </a:r>
          </a:p>
        </p:txBody>
      </p:sp>
    </p:spTree>
    <p:extLst>
      <p:ext uri="{BB962C8B-B14F-4D97-AF65-F5344CB8AC3E}">
        <p14:creationId xmlns:p14="http://schemas.microsoft.com/office/powerpoint/2010/main" val="15343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kmjgnhfdbg\Desktop\0003-002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924" y="22618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028" y="332656"/>
            <a:ext cx="7272808" cy="2175749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Продуктом «Образовательного маршрута выходного дня»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Стенгазета «Маршрут выходного дня.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Goalkeeper\Downloads\IMG_8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18601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ykmjgnhfdbg\Desktop\0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49971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384" y="548680"/>
            <a:ext cx="8003231" cy="35978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000" b="1" i="1" u="sng" dirty="0">
                <a:latin typeface="Times New Roman" pitchFamily="18" charset="0"/>
                <a:cs typeface="Times New Roman" pitchFamily="18" charset="0"/>
              </a:rPr>
              <a:t>Результаты совместной работы: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-создание комфорта в группе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-легкое общение -взаимопонимание 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-активное участие родителей в жизни группы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-мотивация педагогов к новым идеям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kmjgnhfdbg\Desktop\l-9-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748464" cy="58326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238" y="320781"/>
            <a:ext cx="5410944" cy="4653136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друг друга Добротой согревайте! Берегите друг друга, Обижать не давайте. Берегите друг друга,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Суету позабудьте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минуту досуга,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вместе побудьте!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(О. Высоцкая)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ykmjgnhfdbg\Desktop\img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kmjgnhfdbg\Desktop\005110753ae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469"/>
            <a:ext cx="9124491" cy="67875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996952"/>
            <a:ext cx="7272808" cy="2880320"/>
          </a:xfrm>
        </p:spPr>
        <p:txBody>
          <a:bodyPr>
            <a:noAutofit/>
          </a:bodyPr>
          <a:lstStyle/>
          <a:p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наиболее эффективных, инновационных форм взаимодействия с семьями воспитанников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kmjgnhfdbg\Desktop\a02cc8937364748ab31633205291168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3842" b="9300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420888"/>
            <a:ext cx="6768752" cy="4968552"/>
          </a:xfrm>
        </p:spPr>
        <p:txBody>
          <a:bodyPr>
            <a:normAutofit/>
          </a:bodyPr>
          <a:lstStyle/>
          <a:p>
            <a:r>
              <a:rPr lang="ru-RU" sz="3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уважения и интереса к родному краю; укрепление здоровья детей через взаимодействие и сотрудничество педагогов и родителей.</a:t>
            </a:r>
            <a:r>
              <a:rPr lang="en-US" sz="3600" b="1" i="1" dirty="0">
                <a:latin typeface="Times New Roman" panose="02020603050405020304" pitchFamily="18" charset="0"/>
                <a:cs typeface="Times New Roman" pitchFamily="18" charset="0"/>
              </a:rPr>
              <a:t> </a:t>
            </a:r>
            <a:endParaRPr lang="ru-RU" sz="3600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kmjgnhfdbg\Desktop\0003-002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53" y="47501"/>
            <a:ext cx="6973747" cy="71287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 условия для физического и эмоционального развития ребёнка в ДОУ и семье.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активную деятельность родителей в воспитании детей, повышать их степень участия в педагогическом процессе.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Гармонизировать отношения родителей и детей с помощью организации совместных мероприятий.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Обобщать и систематизировать знания о родном крае.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Расширять детский кругозор.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представления о достопримечательностях города.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Знакомить детей с географическим расположением города.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любовь и чувство гордости за город, в котором живем</a:t>
            </a:r>
            <a:r>
              <a:rPr lang="ru-RU" dirty="0"/>
              <a:t/>
            </a:r>
            <a:br>
              <a:rPr lang="ru-RU" dirty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ykmjgnhfdbg\Desktop\0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392"/>
            <a:ext cx="9144000" cy="49971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252520" cy="4392488"/>
          </a:xfrm>
        </p:spPr>
        <p:txBody>
          <a:bodyPr>
            <a:normAutofit fontScale="90000"/>
          </a:bodyPr>
          <a:lstStyle/>
          <a:p>
            <a:r>
              <a:rPr lang="ru-RU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  <a:r>
              <a:rPr lang="en-US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/>
              <a:t/>
            </a:r>
            <a:br>
              <a:rPr lang="ru-RU" i="1" dirty="0"/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Поисковая работа по подбору иллюстративного материала.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Оформление памяток для родителей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«Чем занять ребёнка дома?».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Разработка и оформление буклета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«Маршрут выходного дня» 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Разработка анкеты для родителей «Выходные в нашей семье».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kmjgnhfdbg\Desktop\08-1.jpg">
            <a:extLst>
              <a:ext uri="{FF2B5EF4-FFF2-40B4-BE49-F238E27FC236}">
                <a16:creationId xmlns="" xmlns:a16="http://schemas.microsoft.com/office/drawing/2014/main" id="{028B9D20-B9D8-F14F-98E6-FB698D21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72"/>
            <a:ext cx="9144000" cy="685506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DB2435-3B79-C741-85F7-E24DC3AD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Памятки для родителей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A11B932-3398-E74D-9BA7-08E857D8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3" y="836712"/>
            <a:ext cx="2713191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DBB7AED-B87A-5E44-B632-FF3E71816F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05209"/>
            <a:ext cx="2578643" cy="365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64" y="1523889"/>
            <a:ext cx="3490019" cy="261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44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7270B9-FD8F-CA42-9F2A-DE9339DE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014981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Анкета для родителей 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«Выходные в нашей 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семье».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Цель: изучение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приоритетов родителей по организации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выходного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дня.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Выявления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наиболее предпочитаемых видов и форм досуговой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B40154B-0ED2-794B-9010-0375301EC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16781"/>
            <a:ext cx="3055113" cy="432337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45DACB5-8C8F-BF49-911A-29EE60CE3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0086" y="2867515"/>
            <a:ext cx="3573016" cy="26797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8A0AF4-AC76-2A4D-9C74-81295BC87B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7095" y="3456973"/>
            <a:ext cx="3573016" cy="26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7029</TotalTime>
  <Words>702</Words>
  <Application>Microsoft Office PowerPoint</Application>
  <PresentationFormat>Экран (4:3)</PresentationFormat>
  <Paragraphs>95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«ОБРАЗОВАТЕЛЬНЫЙ МАРШРУТ ВЫХОДНОГО ДНЯ», КАК ЭФФЕКТИВНЫЙ СПОСОБ ВЗАИМОДЕЙСТВИЯ СЕМЬИ И ДОУ В УСЛОВИЯХ ФГОС ДО  </vt:lpstr>
      <vt:lpstr>Семья и детский  сад  – два воспитательных феномена, каждый из которых по-своему дает ребенку социальный опыт, но только в сочетании друг с другом они создают оптимальные условия для вхождения маленького человека в большой мир.</vt:lpstr>
      <vt:lpstr>Презентация PowerPoint</vt:lpstr>
      <vt:lpstr>ПРОБЛЕМА:  Поиск наиболее эффективных, инновационных форм взаимодействия с семьями воспитанников</vt:lpstr>
      <vt:lpstr>Цель: воспитание у дошкольников уважения и интереса к родному краю; укрепление здоровья детей через взаимодействие и сотрудничество педагогов и родителей. </vt:lpstr>
      <vt:lpstr>   Задачи - Создать условия для физического и эмоционального развития ребёнка в ДОУ и семье.     - Формировать активную деятельность родителей в воспитании детей, повышать их степень участия в педагогическом процессе.     - Гармонизировать отношения родителей и детей с помощью организации совместных мероприятий.    -  Обобщать и систематизировать знания о родном крае.    -  Расширять детский кругозор.    - Формировать представления о достопримечательностях города.     - Знакомить детей с географическим расположением города.     - Воспитывать любовь и чувство гордости за город, в котором живем </vt:lpstr>
      <vt:lpstr>Предварительная работа: Поисковая работа по подбору иллюстративного материала. Оформление памяток для родителей   «Чем занять ребёнка дома?». Разработка и оформление буклета «Маршрут выходного дня»  Разработка анкеты для родителей «Выходные в нашей семье».</vt:lpstr>
      <vt:lpstr>Памятки для родителей</vt:lpstr>
      <vt:lpstr> Анкета для родителей  «Выходные в нашей семье». Цель: изучение приоритетов родителей по организации выходного дня. Выявления наиболее предпочитаемых видов и форм досуговой деятельности. </vt:lpstr>
      <vt:lpstr> Разработка и оформление буклета «Маршрут выходного дня»  Цель: ознакомить родителей с достопримечательностями, которые планируется посетить в течении год.  Дать их краткое описание и информацию о графике их работы и местоположения  </vt:lpstr>
      <vt:lpstr>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Продуктом «Образовательного маршрута выходного дня» является:  - Стенгазета «Маршрут выходного дня.  </vt:lpstr>
      <vt:lpstr>         Результаты совместной работы:  -создание комфорта в группе  -легкое общение -взаимопонимание  -активное участие родителей в жизни группы  -мотивация педагогов к новым идеям</vt:lpstr>
      <vt:lpstr>Берегите друг друга Добротой согревайте! Берегите друг друга, Обижать не давайте. Берегите друг друга,  Суету позабудьте  И в минуту досуга,  Рядом вместе побудьте!  (О. Высоцкая)</vt:lpstr>
      <vt:lpstr>Презентация PowerPoint</vt:lpstr>
    </vt:vector>
  </TitlesOfParts>
  <Company>office 2007 rus ent: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«Маршрут выходного дня»</dc:title>
  <dc:creator>ykmjgnhfdbg</dc:creator>
  <cp:lastModifiedBy>Goalkeeper</cp:lastModifiedBy>
  <cp:revision>65</cp:revision>
  <dcterms:created xsi:type="dcterms:W3CDTF">2018-09-18T17:01:52Z</dcterms:created>
  <dcterms:modified xsi:type="dcterms:W3CDTF">2022-03-13T21:00:51Z</dcterms:modified>
</cp:coreProperties>
</file>