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60" r:id="rId37"/>
    <p:sldId id="27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500198"/>
          </a:xfrm>
        </p:spPr>
        <p:txBody>
          <a:bodyPr/>
          <a:lstStyle/>
          <a:p>
            <a:r>
              <a:rPr lang="ru-RU" dirty="0" smtClean="0"/>
              <a:t>Проект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71744"/>
            <a:ext cx="7854696" cy="3286148"/>
          </a:xfrm>
        </p:spPr>
        <p:txBody>
          <a:bodyPr>
            <a:normAutofit/>
          </a:bodyPr>
          <a:lstStyle/>
          <a:p>
            <a:r>
              <a:rPr lang="ru-RU" dirty="0" smtClean="0"/>
              <a:t>«Игровой </a:t>
            </a:r>
            <a:r>
              <a:rPr lang="ru-RU" dirty="0" err="1" smtClean="0"/>
              <a:t>стретчинг-как</a:t>
            </a:r>
            <a:r>
              <a:rPr lang="ru-RU" dirty="0" smtClean="0"/>
              <a:t> форма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ДОУ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i="1" dirty="0" smtClean="0">
                <a:solidFill>
                  <a:srgbClr val="C00000"/>
                </a:solidFill>
              </a:rPr>
              <a:t>Подготовили: </a:t>
            </a:r>
            <a:r>
              <a:rPr lang="ru-RU" sz="1800" b="1" i="1" dirty="0" err="1" smtClean="0">
                <a:solidFill>
                  <a:srgbClr val="C00000"/>
                </a:solidFill>
              </a:rPr>
              <a:t>Каравалиева</a:t>
            </a:r>
            <a:r>
              <a:rPr lang="ru-RU" sz="1800" b="1" i="1" dirty="0" smtClean="0">
                <a:solidFill>
                  <a:srgbClr val="C00000"/>
                </a:solidFill>
              </a:rPr>
              <a:t> Г.С.</a:t>
            </a:r>
          </a:p>
          <a:p>
            <a:r>
              <a:rPr lang="ru-RU" sz="1800" b="1" i="1" dirty="0" smtClean="0">
                <a:solidFill>
                  <a:srgbClr val="C00000"/>
                </a:solidFill>
              </a:rPr>
              <a:t>Ганаева С.О.</a:t>
            </a:r>
            <a:endParaRPr lang="ru-RU" sz="1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данной части занятия решается задача восстановления организма после физических нагрузок.  Я использовала релаксационное упражнение на расслабление всего тела «Снеговик». Упражнение на релаксацию выполняется под музыкальное сопровождение. </a:t>
            </a:r>
          </a:p>
          <a:p>
            <a:r>
              <a:rPr lang="ru-RU" dirty="0" smtClean="0"/>
              <a:t>Следует помнить также основные принципы выполнения упражнений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Наглядность. Показ физических упражнений, образный рассказ. Показываю упражнение я или подготовленный мною ребёнок.</a:t>
            </a:r>
          </a:p>
          <a:p>
            <a:r>
              <a:rPr lang="ru-RU" dirty="0" smtClean="0"/>
              <a:t>Доступность. Обучение упражнениям от простого к сложному, от известного к неизвестному. Многие упражнения детям знакомы, но под другими названиями  выполняются в более медленном темпе. Например: «Солнышко», «Самолет взлетает», «Лодочка», «Дуб». </a:t>
            </a:r>
          </a:p>
          <a:p>
            <a:r>
              <a:rPr lang="ru-RU" dirty="0" smtClean="0"/>
              <a:t>Систематичность.  Регулярность, постепенное повышение нагрузки, увеличение количества упражнений. Закрепление навыков. Многократное выполнение упражнений, умение выполнять их самостоятельно, вне занятий.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Индивидуально-дифференциальный подход. Учет особенностей возраста, состояния здоровья каждого ребенка. </a:t>
            </a:r>
          </a:p>
          <a:p>
            <a:r>
              <a:rPr lang="ru-RU" dirty="0" smtClean="0"/>
              <a:t>Сознательность. Понимание пользы выполнения упражнения, потребность их выполнять. Для этого перед разучиванием упражнения я объясняю детям для укрепления каких мышц выполняется данное упражнение. </a:t>
            </a:r>
          </a:p>
          <a:p>
            <a:r>
              <a:rPr lang="ru-RU" dirty="0" smtClean="0"/>
              <a:t>Основные правила </a:t>
            </a:r>
            <a:r>
              <a:rPr lang="ru-RU" dirty="0" err="1" smtClean="0"/>
              <a:t>стретчинга</a:t>
            </a:r>
            <a:r>
              <a:rPr lang="ru-RU" dirty="0" smtClean="0"/>
              <a:t>, которые я выполняла в течение всего занятия:</a:t>
            </a:r>
          </a:p>
          <a:p>
            <a:r>
              <a:rPr lang="ru-RU" dirty="0" smtClean="0"/>
              <a:t>-разогрев перед упражнениями;</a:t>
            </a:r>
          </a:p>
          <a:p>
            <a:r>
              <a:rPr lang="ru-RU" dirty="0" smtClean="0"/>
              <a:t>- медленное и плавное выполнение упражнений; </a:t>
            </a:r>
          </a:p>
          <a:p>
            <a:r>
              <a:rPr lang="ru-RU" dirty="0" smtClean="0"/>
              <a:t>-«правило ровной спины» - следить за осанкой;</a:t>
            </a:r>
          </a:p>
          <a:p>
            <a:r>
              <a:rPr lang="ru-RU" dirty="0" smtClean="0"/>
              <a:t>-спокойное дыхание;</a:t>
            </a:r>
          </a:p>
          <a:p>
            <a:r>
              <a:rPr lang="ru-RU" dirty="0" smtClean="0"/>
              <a:t>- растяжка должна выполняться систематически и симметрично для обеих сторон </a:t>
            </a:r>
            <a:r>
              <a:rPr lang="ru-RU" dirty="0" err="1" smtClean="0"/>
              <a:t>тела.Элементы</a:t>
            </a:r>
            <a:r>
              <a:rPr lang="ru-RU" dirty="0" smtClean="0"/>
              <a:t>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 можно использовать также на утренней гимнастике. Занятия игровым </a:t>
            </a:r>
            <a:r>
              <a:rPr lang="ru-RU" dirty="0" err="1" smtClean="0"/>
              <a:t>стретчингом</a:t>
            </a:r>
            <a:r>
              <a:rPr lang="ru-RU" dirty="0" smtClean="0"/>
              <a:t> с детьми показывают,  что близкие и понятные детям образы сказочного мира позволяют легко выполнять непростые физические упражнения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r>
              <a:rPr lang="ru-RU" dirty="0" smtClean="0"/>
              <a:t>Гипотеза </a:t>
            </a:r>
            <a:r>
              <a:rPr lang="ru-RU" b="1" dirty="0" smtClean="0"/>
              <a:t>проектной деятельности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 Повышение уровня физической подготовленности, развития физических       и коммуникативных качеств у детей.</a:t>
            </a:r>
          </a:p>
          <a:p>
            <a:r>
              <a:rPr lang="ru-RU" dirty="0" smtClean="0"/>
              <a:t>2. Стабилизация эмоционального фона у детей.</a:t>
            </a:r>
          </a:p>
          <a:p>
            <a:r>
              <a:rPr lang="ru-RU" dirty="0" smtClean="0"/>
              <a:t>3. Снижение заболеваемости.</a:t>
            </a:r>
          </a:p>
          <a:p>
            <a:r>
              <a:rPr lang="ru-RU" dirty="0" smtClean="0"/>
              <a:t>4. Потребность в ведении здорового образа жизни.</a:t>
            </a:r>
          </a:p>
          <a:p>
            <a:r>
              <a:rPr lang="ru-RU" b="1" dirty="0" smtClean="0"/>
              <a:t>Система реализации проекта  </a:t>
            </a:r>
            <a:endParaRPr lang="ru-RU" dirty="0" smtClean="0"/>
          </a:p>
          <a:p>
            <a:r>
              <a:rPr lang="ru-RU" b="1" dirty="0" smtClean="0"/>
              <a:t>Этапы реализации проекта: 2020-2021 гг.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 этап — информационно-</a:t>
            </a:r>
            <a:r>
              <a:rPr lang="ru-RU" u="sng" dirty="0" smtClean="0"/>
              <a:t>аналитический</a:t>
            </a:r>
            <a:r>
              <a:rPr lang="ru-RU" dirty="0" smtClean="0"/>
              <a:t>: обоснование актуальности темы, мотивация её выбора, формирование цели и задач </a:t>
            </a:r>
            <a:r>
              <a:rPr lang="ru-RU" b="1" dirty="0" smtClean="0"/>
              <a:t>проекта</a:t>
            </a:r>
            <a:r>
              <a:rPr lang="ru-RU" dirty="0" smtClean="0"/>
              <a:t>, определение конечного результата, повышение уровня профессиональной компетенции, определение объёма материала, который будет адресован детям.</a:t>
            </a:r>
          </a:p>
          <a:p>
            <a:r>
              <a:rPr lang="ru-RU" dirty="0" smtClean="0"/>
              <a:t>2 этап — </a:t>
            </a:r>
            <a:r>
              <a:rPr lang="ru-RU" b="1" dirty="0" smtClean="0"/>
              <a:t>проектировочный</a:t>
            </a:r>
            <a:r>
              <a:rPr lang="ru-RU" dirty="0" smtClean="0"/>
              <a:t>: упражнения </a:t>
            </a:r>
            <a:r>
              <a:rPr lang="ru-RU" b="1" dirty="0" err="1" smtClean="0"/>
              <a:t>стретчинга</a:t>
            </a:r>
            <a:r>
              <a:rPr lang="ru-RU" dirty="0" smtClean="0"/>
              <a:t> носят имитационный характер и выполняются по ходу сюжетно-ролевой игры, состоящей из взаимосвязанных </a:t>
            </a:r>
            <a:r>
              <a:rPr lang="ru-RU" b="1" dirty="0" smtClean="0"/>
              <a:t>игровых ситуаций</a:t>
            </a:r>
            <a:r>
              <a:rPr lang="ru-RU" dirty="0" smtClean="0"/>
              <a:t>, заданий, упражнений, подобранных таким образом, чтобы содействовать решению оздоровительных и развивающих задач. С подражания образу начинается познание ребенком техники движений спортивных и танцевальных упражнений, игр, театрализованной деятельности и </a:t>
            </a:r>
          </a:p>
          <a:p>
            <a:r>
              <a:rPr lang="ru-RU" dirty="0" smtClean="0"/>
              <a:t>3 этап – </a:t>
            </a:r>
            <a:r>
              <a:rPr lang="ru-RU" dirty="0" err="1" smtClean="0"/>
              <a:t>диагностика-аналитический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План</a:t>
            </a:r>
            <a:r>
              <a:rPr lang="ru-RU" dirty="0" smtClean="0"/>
              <a:t> </a:t>
            </a:r>
            <a:r>
              <a:rPr lang="ru-RU" b="1" dirty="0" smtClean="0"/>
              <a:t>проектной деятельности:</a:t>
            </a:r>
            <a:endParaRPr lang="ru-RU" dirty="0" smtClean="0"/>
          </a:p>
          <a:p>
            <a:r>
              <a:rPr lang="ru-RU" dirty="0" smtClean="0"/>
              <a:t>1 этап — информационно — аналитический</a:t>
            </a:r>
          </a:p>
          <a:p>
            <a:r>
              <a:rPr lang="ru-RU" dirty="0" smtClean="0"/>
              <a:t>1. Подбор и изучение литературы </a:t>
            </a:r>
            <a:r>
              <a:rPr lang="ru-RU" i="1" dirty="0" smtClean="0"/>
              <a:t>«Что такое </a:t>
            </a:r>
            <a:r>
              <a:rPr lang="ru-RU" b="1" i="1" dirty="0" smtClean="0"/>
              <a:t>игровой </a:t>
            </a:r>
            <a:r>
              <a:rPr lang="ru-RU" b="1" i="1" dirty="0" err="1" smtClean="0"/>
              <a:t>стретчинг</a:t>
            </a:r>
            <a:r>
              <a:rPr lang="ru-RU" i="1" dirty="0" smtClean="0"/>
              <a:t>?»</a:t>
            </a:r>
            <a:endParaRPr lang="ru-RU" dirty="0" smtClean="0"/>
          </a:p>
          <a:p>
            <a:r>
              <a:rPr lang="ru-RU" dirty="0" smtClean="0"/>
              <a:t>2. Проведение мониторинга физических способностей детей, на основе диагностической карты по физической культуре</a:t>
            </a:r>
          </a:p>
          <a:p>
            <a:r>
              <a:rPr lang="ru-RU" dirty="0" smtClean="0"/>
              <a:t>3. Подбор упражнений для использования в организованной деятельности. </a:t>
            </a:r>
          </a:p>
          <a:p>
            <a:r>
              <a:rPr lang="ru-RU" dirty="0" smtClean="0"/>
              <a:t>4. Получение подробной информации по данной проблеме. Планирование мероприятий.</a:t>
            </a:r>
          </a:p>
          <a:p>
            <a:r>
              <a:rPr lang="ru-RU" dirty="0" smtClean="0"/>
              <a:t>5. Получение и анализ данных о физических способностях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 этап — </a:t>
            </a:r>
            <a:r>
              <a:rPr lang="ru-RU" b="1" dirty="0" smtClean="0"/>
              <a:t>проектировочный</a:t>
            </a:r>
            <a:endParaRPr lang="ru-RU" dirty="0" smtClean="0"/>
          </a:p>
          <a:p>
            <a:r>
              <a:rPr lang="ru-RU" dirty="0" smtClean="0"/>
              <a:t>1. Применение упражнений с использованием элементов </a:t>
            </a:r>
            <a:r>
              <a:rPr lang="ru-RU" i="1" dirty="0" smtClean="0"/>
              <a:t>«</a:t>
            </a:r>
            <a:r>
              <a:rPr lang="ru-RU" b="1" i="1" dirty="0" smtClean="0"/>
              <a:t>игрового </a:t>
            </a:r>
            <a:r>
              <a:rPr lang="ru-RU" b="1" i="1" dirty="0" err="1" smtClean="0"/>
              <a:t>стретчинга</a:t>
            </a:r>
            <a:r>
              <a:rPr lang="ru-RU" i="1" dirty="0" smtClean="0"/>
              <a:t>»</a:t>
            </a:r>
            <a:r>
              <a:rPr lang="ru-RU" dirty="0" smtClean="0"/>
              <a:t>в деятельности с детьми (гимнастика, подвижные игры, дыхательные упражнения, релаксационная гимнастика, гимнастика для глаз, пальчиковая гимнастика, силовые упражнения; гимнастика для позвоночника; массаж ног; растяжка; гимнастика для развития ощущений; внимания)</a:t>
            </a:r>
          </a:p>
          <a:p>
            <a:r>
              <a:rPr lang="ru-RU" dirty="0" smtClean="0"/>
              <a:t>2. Сюжетно-ролевые игры с включением элементов </a:t>
            </a:r>
            <a:r>
              <a:rPr lang="ru-RU" b="1" dirty="0" smtClean="0"/>
              <a:t>игрового </a:t>
            </a:r>
            <a:r>
              <a:rPr lang="ru-RU" b="1" dirty="0" err="1" smtClean="0"/>
              <a:t>стретчинга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Восстановление работоспособности, исчезновение признаков утомления, развитие двигательной активности, координации движений, внимания, ловкости и т. Д</a:t>
            </a:r>
          </a:p>
          <a:p>
            <a:r>
              <a:rPr lang="ru-RU" dirty="0" smtClean="0"/>
              <a:t> Восстановление эмоционального состояния, собранность, внимание. Формирование осознанного отношения к своему здоровью, знаний о том, как избежать болезней и несчастных случаев.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RST\Desktop\гульшан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0099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RST\Desktop\гульшан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9975" y="1071563"/>
            <a:ext cx="7004049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RST\Desktop\гульшан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072494" cy="496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RST\Desktop\гульшан 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3932" cy="50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Проект «Игровой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 - как форма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в ДОУ»</a:t>
            </a:r>
          </a:p>
          <a:p>
            <a:r>
              <a:rPr lang="ru-RU" dirty="0" smtClean="0"/>
              <a:t>Руководители: Воспитатели младшей группы </a:t>
            </a:r>
            <a:r>
              <a:rPr lang="ru-RU" dirty="0" err="1" smtClean="0"/>
              <a:t>Каравалиева</a:t>
            </a:r>
            <a:r>
              <a:rPr lang="ru-RU" dirty="0" smtClean="0"/>
              <a:t> Г.С.</a:t>
            </a:r>
          </a:p>
          <a:p>
            <a:r>
              <a:rPr lang="ru-RU" dirty="0" smtClean="0"/>
              <a:t>,Ганаева С.О.</a:t>
            </a:r>
          </a:p>
          <a:p>
            <a:r>
              <a:rPr lang="ru-RU" dirty="0" smtClean="0"/>
              <a:t>Вид проекта: физкультурно-оздоровительный</a:t>
            </a:r>
          </a:p>
          <a:p>
            <a:r>
              <a:rPr lang="ru-RU" dirty="0" smtClean="0"/>
              <a:t>Сроки реализации: </a:t>
            </a:r>
            <a:r>
              <a:rPr lang="ru-RU" dirty="0" smtClean="0"/>
              <a:t>сентябрь, октябрь, ноябрь, декабрь 2020г</a:t>
            </a:r>
            <a:endParaRPr lang="ru-RU" dirty="0" smtClean="0"/>
          </a:p>
          <a:p>
            <a:r>
              <a:rPr lang="ru-RU" dirty="0" smtClean="0"/>
              <a:t>Участники проекта:</a:t>
            </a:r>
          </a:p>
          <a:p>
            <a:pPr lvl="0"/>
            <a:r>
              <a:rPr lang="ru-RU" dirty="0" smtClean="0"/>
              <a:t>дети,</a:t>
            </a:r>
          </a:p>
          <a:p>
            <a:pPr lvl="0"/>
            <a:r>
              <a:rPr lang="ru-RU" dirty="0" smtClean="0"/>
              <a:t>инструктор по физической культуре,</a:t>
            </a:r>
          </a:p>
          <a:p>
            <a:pPr lvl="0"/>
            <a:r>
              <a:rPr lang="ru-RU" dirty="0" smtClean="0"/>
              <a:t>родители,</a:t>
            </a:r>
          </a:p>
          <a:p>
            <a:pPr lvl="0"/>
            <a:r>
              <a:rPr lang="ru-RU" dirty="0" smtClean="0"/>
              <a:t>воспитатели.</a:t>
            </a:r>
          </a:p>
          <a:p>
            <a:r>
              <a:rPr lang="ru-RU" dirty="0" smtClean="0"/>
              <a:t>Возраст детей: </a:t>
            </a:r>
            <a:r>
              <a:rPr lang="ru-RU" dirty="0" smtClean="0"/>
              <a:t>3-4 </a:t>
            </a:r>
            <a:r>
              <a:rPr lang="ru-RU" dirty="0" smtClean="0"/>
              <a:t>лет</a:t>
            </a:r>
            <a:endParaRPr lang="ru-RU" dirty="0" smtClean="0"/>
          </a:p>
          <a:p>
            <a:r>
              <a:rPr lang="ru-RU" b="1" dirty="0" smtClean="0"/>
              <a:t>Актуальность и значимость проекта </a:t>
            </a:r>
            <a:endParaRPr lang="ru-RU" dirty="0" smtClean="0"/>
          </a:p>
          <a:p>
            <a:r>
              <a:rPr lang="ru-RU" dirty="0" smtClean="0"/>
              <a:t>«Растяжки сопутствуют нам всю жизнь. Рождение – это растяжка. Глубокий вздох, улыбка, любое движение тела – растяжка. Растяжки – это гибкость, гибкость – это молодость, молодость – это здоровье, активность, хорошее настроение, </a:t>
            </a:r>
            <a:r>
              <a:rPr lang="ru-RU" dirty="0" err="1" smtClean="0"/>
              <a:t>раскрепощённость</a:t>
            </a:r>
            <a:r>
              <a:rPr lang="ru-RU" dirty="0" smtClean="0"/>
              <a:t>, уверенность в себе».</a:t>
            </a:r>
          </a:p>
          <a:p>
            <a:r>
              <a:rPr lang="ru-RU" dirty="0" smtClean="0"/>
              <a:t>                                         Е. И. Зуев «Волшебная сила растяжки»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RST\Desktop\гульшан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143932" cy="503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7d95cb35-b83b-495f-a7e9-01e87001c0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106201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429a27f8-bd15-4c93-a29e-0cea7cd76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858048" cy="4807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novo\Desktop\4f356e37-9537-4a2a-8a34-7d05b92be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5804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51958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072362" cy="45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6f45e9af-05dc-4191-9c3f-9be581cb0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79681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865c95dd-3e70-40a8-bfb5-89023b1cd1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00108"/>
            <a:ext cx="6858048" cy="4673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64af4746-0b7d-410b-99fe-6dd2b6f02b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357982" cy="4415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595465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 последнее время, наряду с другими проблемами особенно актуальным является физическое воспитание детей в контексте с ФГОС. Перед образовательными учреждениями стоит сегодня сложная, но очень важная задача – не только повысить качество образования, но и осуществить это без потерь в здоровье, а также улучшить физическую подготовленность подрастающего поколения. Также перед дошкольным образованием в настоящее время стоит вопрос о путях совершенствования работы по укреплению здоровья и физическому развитию детей. Федеральные государственные образовательные стандарты дошкольного образования определяют как одну из важнейших задач: охрану и укрепление здоровья воспитанников через интеграцию образовательных областей, создание условий безопасной образовательной среды, осуществление комплекса </a:t>
            </a:r>
            <a:r>
              <a:rPr lang="ru-RU" dirty="0" err="1" smtClean="0"/>
              <a:t>психолого</a:t>
            </a:r>
            <a:r>
              <a:rPr lang="ru-RU" dirty="0" smtClean="0"/>
              <a:t> – педагогической, профилактической и оздоровительной работы.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572296" cy="42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72c7b87c-d3cc-4bda-821b-e9fa18467c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687087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67723fd2-f965-4a24-82c3-5e7300131b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500858" cy="4315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54d71ecf-4cdf-4671-ab30-b3ed921fc0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609512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Lenovo\Desktop\c431600d-174a-4449-ab42-e9366fda47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357982" cy="4541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enovo\Desktop\884ef284-fd54-45d1-bd4a-d7bff78581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000924" cy="4667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2449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    Вывод:</a:t>
            </a:r>
          </a:p>
          <a:p>
            <a:pPr>
              <a:buNone/>
            </a:pPr>
            <a:r>
              <a:rPr lang="ru-RU" dirty="0" smtClean="0"/>
              <a:t>    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 обладает и психологическим эффектом: улучшает настроение, поднимает самооценку, создает ощущение комфорта и спокойствия в целом. Он повышает общую двигательную активность, что благоприятно сказывается на суставах и профилактике хрупкости костей. 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 может разнообразить занятия по физическому воспитанию и стать интересным развлечением для детей. 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 – это творческая деятельность, при которой дети живут в мире образов. Упражнения </a:t>
            </a:r>
            <a:r>
              <a:rPr lang="ru-RU" dirty="0" err="1" smtClean="0"/>
              <a:t>стретчинга</a:t>
            </a:r>
            <a:r>
              <a:rPr lang="ru-RU" dirty="0" smtClean="0"/>
              <a:t> рассчитаны на вовлечение в работу всего организма, охватывающие все группы мышц, носят близкие и понятные детям названия животных или имитационных действий и выполняются по ходу сюжетно-ролевой игры, основанной на сценарии по сказочному сюжету.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enovo\Desktop\кон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В соответствии с этим особую актуальность приобретает поиск новых средств и методов повышения эффективности физкультурно-оздоровительной работы в дошкольных учреждениях, создание оптимальных условий для всестороннего гармоничного развития личности ребёнка. Одной из современных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сохранения и стимулирования здоровья дошкольников является </a:t>
            </a:r>
            <a:r>
              <a:rPr lang="ru-RU" dirty="0" err="1" smtClean="0"/>
              <a:t>Стретчинг</a:t>
            </a:r>
            <a:r>
              <a:rPr lang="ru-RU" dirty="0" smtClean="0"/>
              <a:t>. </a:t>
            </a:r>
            <a:r>
              <a:rPr lang="ru-RU" dirty="0" err="1" smtClean="0"/>
              <a:t>Стретчинг</a:t>
            </a:r>
            <a:r>
              <a:rPr lang="ru-RU" dirty="0" smtClean="0"/>
              <a:t> (англ. </a:t>
            </a:r>
            <a:r>
              <a:rPr lang="ru-RU" dirty="0" err="1" smtClean="0"/>
              <a:t>stretching</a:t>
            </a:r>
            <a:r>
              <a:rPr lang="ru-RU" dirty="0" smtClean="0"/>
              <a:t>) – это упражнения, предназначенные для растягивания мышц, связок и сухожилий. Суть </a:t>
            </a:r>
            <a:r>
              <a:rPr lang="ru-RU" dirty="0" err="1" smtClean="0"/>
              <a:t>стретчинга</a:t>
            </a:r>
            <a:r>
              <a:rPr lang="ru-RU" dirty="0" smtClean="0"/>
              <a:t> - реализация игровых возможностей в целях оздоровления и развития дошкольника. 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 может разнообразить занятия по физическому воспитанию и стать интересным развлечением для детей. В настоящее время существует довольно много современных программ по </a:t>
            </a:r>
            <a:r>
              <a:rPr lang="ru-RU" dirty="0" err="1" smtClean="0"/>
              <a:t>стретчингу</a:t>
            </a:r>
            <a:r>
              <a:rPr lang="ru-RU" dirty="0" smtClean="0"/>
              <a:t>, которые нацеливают педагогов на формирование широкой двигательной культуры дошкольников, использование на физкультурных занятиях и в повседневной жизни разнообразных физических упражнений, воспитание у дошкольников интереса к двигательной деятельности. Именно поэтому актуальной становится разработка проекта «Игровой </a:t>
            </a:r>
            <a:r>
              <a:rPr lang="ru-RU" dirty="0" err="1" smtClean="0"/>
              <a:t>стретчинг</a:t>
            </a:r>
            <a:r>
              <a:rPr lang="ru-RU" dirty="0" smtClean="0"/>
              <a:t>». Уникальность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 заключается в том, что базируясь на огромном арсенале движений, он вовлекает в работу все мышцы и суставы организма и успешно развивает их.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Цели и задачи проекта  </a:t>
            </a:r>
            <a:endParaRPr lang="ru-RU" dirty="0" smtClean="0"/>
          </a:p>
          <a:p>
            <a:r>
              <a:rPr lang="ru-RU" dirty="0" smtClean="0"/>
              <a:t>Цель проекта: изучить методику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 в работе педагога с детьми дошкольного возраста.</a:t>
            </a:r>
          </a:p>
          <a:p>
            <a:r>
              <a:rPr lang="ru-RU" dirty="0" smtClean="0"/>
              <a:t>Задачи проекта:</a:t>
            </a:r>
          </a:p>
          <a:p>
            <a:r>
              <a:rPr lang="ru-RU" dirty="0" smtClean="0"/>
              <a:t>1. Формирование правильной осанки, профилактика плоскостопия.</a:t>
            </a:r>
          </a:p>
          <a:p>
            <a:r>
              <a:rPr lang="ru-RU" dirty="0" smtClean="0"/>
              <a:t>2. Совершенствовать физические способности: развивать мышечную силу, подвижность в различных суставах (гибкость, выносливость, скоростные, силовые и координационные способности)</a:t>
            </a:r>
          </a:p>
          <a:p>
            <a:r>
              <a:rPr lang="ru-RU" dirty="0" smtClean="0"/>
              <a:t>3. Развивать психические качества: внимание, память, воображение, умственные способности.</a:t>
            </a:r>
          </a:p>
          <a:p>
            <a:r>
              <a:rPr lang="ru-RU" dirty="0" smtClean="0"/>
              <a:t>4. Развивать и совершенствовать органы дыхания, кровообращения, сердечно - сосудистую и нервную системы организма.</a:t>
            </a:r>
          </a:p>
          <a:p>
            <a:r>
              <a:rPr lang="ru-RU" dirty="0" smtClean="0"/>
              <a:t>5. Создавать условия для положительного </a:t>
            </a:r>
            <a:r>
              <a:rPr lang="ru-RU" dirty="0" err="1" smtClean="0"/>
              <a:t>психоэмоционального</a:t>
            </a:r>
            <a:r>
              <a:rPr lang="ru-RU" dirty="0" smtClean="0"/>
              <a:t> состояния детей.6. Воспитывать умение эмоционального выражения, </a:t>
            </a:r>
            <a:r>
              <a:rPr lang="ru-RU" dirty="0" err="1" smtClean="0"/>
              <a:t>раскрепощенности</a:t>
            </a:r>
            <a:r>
              <a:rPr lang="ru-RU" dirty="0" smtClean="0"/>
              <a:t> и творчества в движении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Инновационность</a:t>
            </a:r>
            <a:r>
              <a:rPr lang="ru-RU" b="1" dirty="0" smtClean="0"/>
              <a:t> и оригинальность проекта  </a:t>
            </a:r>
            <a:endParaRPr lang="ru-RU" dirty="0" smtClean="0"/>
          </a:p>
          <a:p>
            <a:r>
              <a:rPr lang="ru-RU" dirty="0" smtClean="0"/>
              <a:t>Благодаря </a:t>
            </a:r>
            <a:r>
              <a:rPr lang="ru-RU" dirty="0" err="1" smtClean="0"/>
              <a:t>стретчингу</a:t>
            </a:r>
            <a:r>
              <a:rPr lang="ru-RU" dirty="0" smtClean="0"/>
              <a:t> увеличивается подвижность суставов, мышцы становятся более эластичными и гибкими, дольше сохраняют работоспособность. </a:t>
            </a:r>
            <a:r>
              <a:rPr lang="ru-RU" dirty="0" err="1" smtClean="0"/>
              <a:t>Стретчинг</a:t>
            </a:r>
            <a:r>
              <a:rPr lang="ru-RU" dirty="0" smtClean="0"/>
              <a:t> повышает общую двигательную активность. Упражнения </a:t>
            </a:r>
            <a:r>
              <a:rPr lang="ru-RU" dirty="0" err="1" smtClean="0"/>
              <a:t>стретчинга</a:t>
            </a:r>
            <a:r>
              <a:rPr lang="ru-RU" dirty="0" smtClean="0"/>
              <a:t> направлены на формирование правильной осанки. Кроме этого развивается эластичность мышц, воспитывается выносливость и старательность.</a:t>
            </a:r>
          </a:p>
          <a:p>
            <a:r>
              <a:rPr lang="ru-RU" dirty="0" smtClean="0"/>
              <a:t>Значение игрового </a:t>
            </a:r>
            <a:r>
              <a:rPr lang="ru-RU" dirty="0" err="1" smtClean="0"/>
              <a:t>стретчинга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увеличивается подвижность суставов</a:t>
            </a:r>
          </a:p>
          <a:p>
            <a:r>
              <a:rPr lang="ru-RU" dirty="0" smtClean="0"/>
              <a:t>- мышцы становятся более эластичными и гибкими</a:t>
            </a:r>
          </a:p>
          <a:p>
            <a:r>
              <a:rPr lang="ru-RU" dirty="0" smtClean="0"/>
              <a:t>- повышается общая двигательная активность</a:t>
            </a:r>
          </a:p>
          <a:p>
            <a:r>
              <a:rPr lang="ru-RU" dirty="0" smtClean="0"/>
              <a:t>- упражнения направлены на формирование правильной осанки</a:t>
            </a:r>
          </a:p>
          <a:p>
            <a:r>
              <a:rPr lang="ru-RU" dirty="0" smtClean="0"/>
              <a:t>- воспитываются выносливость и старательность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7209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Организационный момент</a:t>
            </a:r>
            <a:endParaRPr lang="ru-RU" dirty="0" smtClean="0"/>
          </a:p>
          <a:p>
            <a:r>
              <a:rPr lang="ru-RU" dirty="0" smtClean="0"/>
              <a:t>Структура занятий обусловлена возрастными закономерностями работоспособности и утомляемости организма ребёнка во время физических нагрузок, а также с учётом требовании физиологии и гигиены физических упражнений. Каждое занятие состоит из трёх частей.</a:t>
            </a:r>
          </a:p>
          <a:p>
            <a:r>
              <a:rPr lang="ru-RU" dirty="0" smtClean="0"/>
              <a:t>В первой (вводной) части занятия проходит разогрев мышц, подготовка организма к работе. Дети выполняют упражнения в различных видах ходьбы, бега, прыжков, для укрепления свода стопы, координации движений, ориентации в пространстве, развития внимания.</a:t>
            </a:r>
          </a:p>
          <a:p>
            <a:r>
              <a:rPr lang="ru-RU" dirty="0" smtClean="0"/>
              <a:t>Вводная часть длится: в средней группе 3-5 минут.</a:t>
            </a:r>
          </a:p>
          <a:p>
            <a:r>
              <a:rPr lang="ru-RU" dirty="0" smtClean="0"/>
              <a:t>Основная часть длится: средняя группа-15 минут.</a:t>
            </a:r>
          </a:p>
          <a:p>
            <a:r>
              <a:rPr lang="ru-RU" dirty="0" smtClean="0"/>
              <a:t>В ней мы переходим к </a:t>
            </a:r>
            <a:r>
              <a:rPr lang="ru-RU" dirty="0" err="1" smtClean="0"/>
              <a:t>стретчингу</a:t>
            </a:r>
            <a:r>
              <a:rPr lang="ru-RU" dirty="0" smtClean="0"/>
              <a:t>. На занятии я использовала 4 упражнения, подобранных на укрепление и растяжку всех групп мышц.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Например, упражнение «Солнышко» - помогает растянуть боковые мышцы туловища, сохраняет гибкость позвоночника, подвижность тазобедренных суставов.</a:t>
            </a:r>
          </a:p>
          <a:p>
            <a:r>
              <a:rPr lang="ru-RU" dirty="0" smtClean="0"/>
              <a:t>И.П. – широкая стойка, правая стопа развёрнута наружу, руки в стороны.</a:t>
            </a:r>
          </a:p>
          <a:p>
            <a:r>
              <a:rPr lang="ru-RU" dirty="0" smtClean="0"/>
              <a:t>1- 4 - на выдохе наклоняться вправо, пока правая рука не коснётся пола, левая рука вытянута      вверх;</a:t>
            </a:r>
          </a:p>
          <a:p>
            <a:r>
              <a:rPr lang="ru-RU" dirty="0" smtClean="0"/>
              <a:t>5-8- стоять в наклоне;</a:t>
            </a:r>
          </a:p>
          <a:p>
            <a:r>
              <a:rPr lang="ru-RU" dirty="0" smtClean="0"/>
              <a:t>9-12- медленно выпрямиться</a:t>
            </a:r>
          </a:p>
          <a:p>
            <a:r>
              <a:rPr lang="ru-RU" dirty="0" smtClean="0"/>
              <a:t>То же в другую сторону, развернув другую стопу. По 2 раза в каждую сторону.</a:t>
            </a:r>
          </a:p>
          <a:p>
            <a:r>
              <a:rPr lang="ru-RU" dirty="0" smtClean="0"/>
              <a:t>Упражнение «Самолёт взлетает» - укрепляет мышцы спины, развивает подвижность тазобедренных и плечевых суставов.</a:t>
            </a:r>
          </a:p>
          <a:p>
            <a:r>
              <a:rPr lang="ru-RU" dirty="0" smtClean="0"/>
              <a:t>И.П. - сидя на коленях, руки вдоль туловища.</a:t>
            </a:r>
          </a:p>
          <a:p>
            <a:r>
              <a:rPr lang="ru-RU" dirty="0" smtClean="0"/>
              <a:t>1- выпрямить назад правую ногу, сесть на левую пятку /вдох/;</a:t>
            </a:r>
          </a:p>
          <a:p>
            <a:r>
              <a:rPr lang="ru-RU" dirty="0" smtClean="0"/>
              <a:t>2- руки поднять в стороны, позвоночник вытянуть вверх /выдох/;</a:t>
            </a:r>
          </a:p>
          <a:p>
            <a:r>
              <a:rPr lang="ru-RU" dirty="0" smtClean="0"/>
              <a:t>3 - руки поднять вверх, спина прямая, позвоночник вытянуть вверх /вдох/;</a:t>
            </a:r>
          </a:p>
          <a:p>
            <a:r>
              <a:rPr lang="ru-RU" dirty="0" smtClean="0"/>
              <a:t>4- руки опустить вниз, правую ногу вернуть в и.п.</a:t>
            </a:r>
          </a:p>
          <a:p>
            <a:r>
              <a:rPr lang="ru-RU" dirty="0" smtClean="0"/>
              <a:t>То же другой ногой, по 2 раза на каждую ногу.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«Лодочка» - укрепляет мышцы спины, брюшного пресса.</a:t>
            </a:r>
          </a:p>
          <a:p>
            <a:r>
              <a:rPr lang="ru-RU" dirty="0" smtClean="0"/>
              <a:t>И.п. – лёжа на животе, руки вытянуты вперёд.</a:t>
            </a:r>
          </a:p>
          <a:p>
            <a:r>
              <a:rPr lang="ru-RU" dirty="0" smtClean="0"/>
              <a:t>1- 8 – отрываем руки и ноги от пола, смотрим вперёд;</a:t>
            </a:r>
          </a:p>
          <a:p>
            <a:r>
              <a:rPr lang="ru-RU" dirty="0" smtClean="0"/>
              <a:t>9 – 12 – возвращаемся в и.п.</a:t>
            </a:r>
          </a:p>
          <a:p>
            <a:r>
              <a:rPr lang="ru-RU" dirty="0" smtClean="0"/>
              <a:t>Повторяем 3-4 раза.</a:t>
            </a:r>
          </a:p>
          <a:p>
            <a:r>
              <a:rPr lang="ru-RU" dirty="0" smtClean="0"/>
              <a:t>«Дуб» - укрепляем мышцы спины, ног.</a:t>
            </a:r>
          </a:p>
          <a:p>
            <a:r>
              <a:rPr lang="ru-RU" dirty="0" smtClean="0"/>
              <a:t>И.П. – широкая стойка, стопы параллельно, руки опущены вдоль туловища.</a:t>
            </a:r>
          </a:p>
          <a:p>
            <a:r>
              <a:rPr lang="ru-RU" dirty="0" smtClean="0"/>
              <a:t>1- 2 - поднять руки вверх ладонями друг к другу;</a:t>
            </a:r>
          </a:p>
          <a:p>
            <a:r>
              <a:rPr lang="ru-RU" dirty="0" smtClean="0"/>
              <a:t>3-4 -  </a:t>
            </a:r>
            <a:r>
              <a:rPr lang="ru-RU" dirty="0" err="1" smtClean="0"/>
              <a:t>полуприсед</a:t>
            </a:r>
            <a:r>
              <a:rPr lang="ru-RU" dirty="0" smtClean="0"/>
              <a:t>, ноги крепко упираются в пол;</a:t>
            </a:r>
          </a:p>
          <a:p>
            <a:r>
              <a:rPr lang="ru-RU" dirty="0" smtClean="0"/>
              <a:t>5-8- стоять в </a:t>
            </a:r>
            <a:r>
              <a:rPr lang="ru-RU" dirty="0" err="1" smtClean="0"/>
              <a:t>полуприседе</a:t>
            </a:r>
            <a:r>
              <a:rPr lang="ru-RU" dirty="0" smtClean="0"/>
              <a:t>;</a:t>
            </a:r>
          </a:p>
          <a:p>
            <a:r>
              <a:rPr lang="ru-RU" dirty="0" smtClean="0"/>
              <a:t>9-12 -  И.П.</a:t>
            </a:r>
          </a:p>
          <a:p>
            <a:r>
              <a:rPr lang="ru-RU" dirty="0" smtClean="0"/>
              <a:t> Повторить 4 раза.</a:t>
            </a:r>
          </a:p>
          <a:p>
            <a:r>
              <a:rPr lang="ru-RU" dirty="0" smtClean="0"/>
              <a:t>Заключительная часть длится: в младшей  группе — 4-5 минут.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</TotalTime>
  <Words>1221</Words>
  <Application>Microsoft Office PowerPoint</Application>
  <PresentationFormat>Экран (4:3)</PresentationFormat>
  <Paragraphs>107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Проект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Lenovo</dc:creator>
  <cp:lastModifiedBy>Lenovo</cp:lastModifiedBy>
  <cp:revision>19</cp:revision>
  <dcterms:created xsi:type="dcterms:W3CDTF">2020-12-28T12:42:48Z</dcterms:created>
  <dcterms:modified xsi:type="dcterms:W3CDTF">2021-01-19T09:15:24Z</dcterms:modified>
</cp:coreProperties>
</file>